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tiff" ContentType="image/tiff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colors3.xml" ContentType="application/vnd.ms-office.chartcolorstyle+xml"/>
  <Override PartName="/ppt/charts/colors4.xml" ContentType="application/vnd.ms-office.chartcolorstyle+xml"/>
  <Override PartName="/ppt/charts/colors5.xml" ContentType="application/vnd.ms-office.chartcolorstyle+xml"/>
  <Override PartName="/ppt/charts/colors6.xml" ContentType="application/vnd.ms-office.chartcolorstyle+xml"/>
  <Override PartName="/ppt/charts/colors7.xml" ContentType="application/vnd.ms-office.chartcolorstyle+xml"/>
  <Override PartName="/ppt/charts/colors8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charts/style3.xml" ContentType="application/vnd.ms-office.chartstyle+xml"/>
  <Override PartName="/ppt/charts/style4.xml" ContentType="application/vnd.ms-office.chartstyle+xml"/>
  <Override PartName="/ppt/charts/style5.xml" ContentType="application/vnd.ms-office.chartstyle+xml"/>
  <Override PartName="/ppt/charts/style6.xml" ContentType="application/vnd.ms-office.chartstyle+xml"/>
  <Override PartName="/ppt/charts/style7.xml" ContentType="application/vnd.ms-office.chartstyle+xml"/>
  <Override PartName="/ppt/charts/style8.xml" ContentType="application/vnd.ms-office.chartstyle+xml"/>
  <Override PartName="/ppt/commentAuthors.xml" ContentType="application/vnd.openxmlformats-officedocument.presentationml.commentAuthor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drawings/drawing1.xml" ContentType="application/vnd.openxmlformats-officedocument.drawingml.chartshapes+xml"/>
  <Override PartName="/ppt/handoutMasters/handoutMaster1.xml" ContentType="application/vnd.openxmlformats-officedocument.presentationml.handoutMaster+xml"/>
  <Override PartName="/ppt/media/image2.svg" ContentType="image/svg+xml"/>
  <Override PartName="/ppt/media/image3.svg" ContentType="image/svg+xml"/>
  <Override PartName="/ppt/media/image4.svg" ContentType="image/svg+xml"/>
  <Override PartName="/ppt/media/image5.svg" ContentType="image/svg+xml"/>
  <Override PartName="/ppt/media/image6.svg" ContentType="image/svg+xml"/>
  <Override PartName="/ppt/media/image7.svg" ContentType="image/svg+xml"/>
  <Override PartName="/ppt/media/image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4"/>
  </p:notesMasterIdLst>
  <p:handoutMasterIdLst>
    <p:handoutMasterId r:id="rId41"/>
  </p:handoutMasterIdLst>
  <p:sldIdLst>
    <p:sldId id="2346" r:id="rId3"/>
    <p:sldId id="2485" r:id="rId5"/>
    <p:sldId id="2456" r:id="rId6"/>
    <p:sldId id="2454" r:id="rId7"/>
    <p:sldId id="2480" r:id="rId8"/>
    <p:sldId id="2457" r:id="rId9"/>
    <p:sldId id="2458" r:id="rId10"/>
    <p:sldId id="2460" r:id="rId11"/>
    <p:sldId id="2459" r:id="rId12"/>
    <p:sldId id="2397" r:id="rId13"/>
    <p:sldId id="2455" r:id="rId14"/>
    <p:sldId id="2462" r:id="rId15"/>
    <p:sldId id="2463" r:id="rId16"/>
    <p:sldId id="2367" r:id="rId17"/>
    <p:sldId id="2461" r:id="rId18"/>
    <p:sldId id="2464" r:id="rId19"/>
    <p:sldId id="2465" r:id="rId20"/>
    <p:sldId id="2467" r:id="rId21"/>
    <p:sldId id="2469" r:id="rId22"/>
    <p:sldId id="2472" r:id="rId23"/>
    <p:sldId id="2466" r:id="rId24"/>
    <p:sldId id="2471" r:id="rId25"/>
    <p:sldId id="2481" r:id="rId26"/>
    <p:sldId id="2473" r:id="rId27"/>
    <p:sldId id="2476" r:id="rId28"/>
    <p:sldId id="2475" r:id="rId29"/>
    <p:sldId id="2468" r:id="rId30"/>
    <p:sldId id="2483" r:id="rId31"/>
    <p:sldId id="2419" r:id="rId32"/>
    <p:sldId id="2474" r:id="rId33"/>
    <p:sldId id="2478" r:id="rId34"/>
    <p:sldId id="2477" r:id="rId35"/>
    <p:sldId id="2479" r:id="rId36"/>
    <p:sldId id="2482" r:id="rId37"/>
    <p:sldId id="1386" r:id="rId38"/>
    <p:sldId id="2486" r:id="rId39"/>
    <p:sldId id="283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Cook, Kevan" initials="CK" lastIdx="5" clrIdx="6"/>
  <p:cmAuthor id="1" name="Harden, Ethan" initials="HE" lastIdx="1" clrIdx="0"/>
  <p:cmAuthor id="2" name="Malesky, Carol" initials="MC" lastIdx="15" clrIdx="1"/>
  <p:cmAuthor id="3" name="Barnes, Isalah" initials="BI" lastIdx="4" clrIdx="2"/>
  <p:cmAuthor id="4" name="Morrissey, Katie" initials="MK" lastIdx="15" clrIdx="3"/>
  <p:cmAuthor id="5" name="Stevens, Kyle" initials="SK" lastIdx="3" clrIdx="4"/>
  <p:cmAuthor id="6" name="Westover, Kelly" initials="WK" lastIdx="22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181717"/>
    <a:srgbClr val="ED7000"/>
    <a:srgbClr val="D668EE"/>
    <a:srgbClr val="222222"/>
    <a:srgbClr val="767171"/>
    <a:srgbClr val="211E20"/>
    <a:srgbClr val="221F20"/>
    <a:srgbClr val="413E3D"/>
    <a:srgbClr val="6560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深色样式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368" autoAdjust="0"/>
    <p:restoredTop sz="88023" autoAdjust="0"/>
  </p:normalViewPr>
  <p:slideViewPr>
    <p:cSldViewPr>
      <p:cViewPr varScale="1">
        <p:scale>
          <a:sx n="76" d="100"/>
          <a:sy n="76" d="100"/>
        </p:scale>
        <p:origin x="77" y="3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70" d="100"/>
        <a:sy n="170" d="100"/>
      </p:scale>
      <p:origin x="0" y="-12192"/>
    </p:cViewPr>
  </p:sorterViewPr>
  <p:notesViewPr>
    <p:cSldViewPr>
      <p:cViewPr varScale="1">
        <p:scale>
          <a:sx n="89" d="100"/>
          <a:sy n="89" d="100"/>
        </p:scale>
        <p:origin x="3516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5" Type="http://schemas.openxmlformats.org/officeDocument/2006/relationships/commentAuthors" Target="commentAuthors.xml"/><Relationship Id="rId44" Type="http://schemas.openxmlformats.org/officeDocument/2006/relationships/tableStyles" Target="tableStyles.xml"/><Relationship Id="rId43" Type="http://schemas.openxmlformats.org/officeDocument/2006/relationships/viewProps" Target="viewProps.xml"/><Relationship Id="rId42" Type="http://schemas.openxmlformats.org/officeDocument/2006/relationships/presProps" Target="presProps.xml"/><Relationship Id="rId41" Type="http://schemas.openxmlformats.org/officeDocument/2006/relationships/handoutMaster" Target="handoutMasters/handoutMaster1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4" Type="http://schemas.microsoft.com/office/2011/relationships/chartColorStyle" Target="colors1.xml"/><Relationship Id="rId3" Type="http://schemas.microsoft.com/office/2011/relationships/chartStyle" Target="style1.xml"/><Relationship Id="rId2" Type="http://schemas.openxmlformats.org/officeDocument/2006/relationships/themeOverride" Target="../theme/themeOverride1.xml"/><Relationship Id="rId1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4" Type="http://schemas.microsoft.com/office/2011/relationships/chartColorStyle" Target="colors2.xml"/><Relationship Id="rId3" Type="http://schemas.microsoft.com/office/2011/relationships/chartStyle" Target="style2.xml"/><Relationship Id="rId2" Type="http://schemas.openxmlformats.org/officeDocument/2006/relationships/themeOverride" Target="../theme/themeOverride2.xml"/><Relationship Id="rId1" Type="http://schemas.openxmlformats.org/officeDocument/2006/relationships/oleObject" Target="Book1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oleObject" Target="file:///\\us0387-ppfss01\workgroup\2248\active\224801793\analyses\model\fy21_lynnhaven_stormwater_rate_design.xlsx" TargetMode="External"/></Relationships>
</file>

<file path=ppt/charts/_rels/chart4.xml.rels><?xml version="1.0" encoding="UTF-8" standalone="yes"?>
<Relationships xmlns="http://schemas.openxmlformats.org/package/2006/relationships"><Relationship Id="rId5" Type="http://schemas.microsoft.com/office/2011/relationships/chartColorStyle" Target="colors4.xml"/><Relationship Id="rId4" Type="http://schemas.microsoft.com/office/2011/relationships/chartStyle" Target="style4.xml"/><Relationship Id="rId3" Type="http://schemas.openxmlformats.org/officeDocument/2006/relationships/chartUserShapes" Target="../drawings/drawing1.xml"/><Relationship Id="rId2" Type="http://schemas.openxmlformats.org/officeDocument/2006/relationships/themeOverride" Target="../theme/themeOverride3.xml"/><Relationship Id="rId1" Type="http://schemas.openxmlformats.org/officeDocument/2006/relationships/oleObject" Target="file:///\\us0387-ppfss01\workgroup\2248\active\224801793\analyses\model\fy21_lynnhaven_stormwater_rate_design.xlsx" TargetMode="External"/></Relationships>
</file>

<file path=ppt/charts/_rels/chart5.xml.rels><?xml version="1.0" encoding="UTF-8" standalone="yes"?>
<Relationships xmlns="http://schemas.openxmlformats.org/package/2006/relationships"><Relationship Id="rId4" Type="http://schemas.microsoft.com/office/2011/relationships/chartColorStyle" Target="colors5.xml"/><Relationship Id="rId3" Type="http://schemas.microsoft.com/office/2011/relationships/chartStyle" Target="style5.xml"/><Relationship Id="rId2" Type="http://schemas.openxmlformats.org/officeDocument/2006/relationships/themeOverride" Target="../theme/themeOverride4.xml"/><Relationship Id="rId1" Type="http://schemas.openxmlformats.org/officeDocument/2006/relationships/oleObject" Target="file:///\\us0387-ppfss01\workgroup\2248\active\224801793\analyses\model\fy21_lynnhaven_stormwater_rate_design.xlsx" TargetMode="External"/></Relationships>
</file>

<file path=ppt/charts/_rels/chart6.xml.rels><?xml version="1.0" encoding="UTF-8" standalone="yes"?>
<Relationships xmlns="http://schemas.openxmlformats.org/package/2006/relationships"><Relationship Id="rId4" Type="http://schemas.microsoft.com/office/2011/relationships/chartColorStyle" Target="colors6.xml"/><Relationship Id="rId3" Type="http://schemas.microsoft.com/office/2011/relationships/chartStyle" Target="style6.xml"/><Relationship Id="rId2" Type="http://schemas.openxmlformats.org/officeDocument/2006/relationships/themeOverride" Target="../theme/themeOverride5.xml"/><Relationship Id="rId1" Type="http://schemas.openxmlformats.org/officeDocument/2006/relationships/package" Target="../embeddings/Workbook1.xlsx"/></Relationships>
</file>

<file path=ppt/charts/_rels/chart7.xml.rels><?xml version="1.0" encoding="UTF-8" standalone="yes"?>
<Relationships xmlns="http://schemas.openxmlformats.org/package/2006/relationships"><Relationship Id="rId4" Type="http://schemas.microsoft.com/office/2011/relationships/chartColorStyle" Target="colors7.xml"/><Relationship Id="rId3" Type="http://schemas.microsoft.com/office/2011/relationships/chartStyle" Target="style7.xml"/><Relationship Id="rId2" Type="http://schemas.openxmlformats.org/officeDocument/2006/relationships/themeOverride" Target="../theme/themeOverride6.xml"/><Relationship Id="rId1" Type="http://schemas.openxmlformats.org/officeDocument/2006/relationships/oleObject" Target="file:///\\us0387-ppfss01\workgroup\2248\active\224801793\analyses\model\fy21_lynnhaven_stormwater_rate_design.xlsx" TargetMode="External"/></Relationships>
</file>

<file path=ppt/charts/_rels/chart8.xml.rels><?xml version="1.0" encoding="UTF-8" standalone="yes"?>
<Relationships xmlns="http://schemas.openxmlformats.org/package/2006/relationships"><Relationship Id="rId4" Type="http://schemas.microsoft.com/office/2011/relationships/chartColorStyle" Target="colors8.xml"/><Relationship Id="rId3" Type="http://schemas.microsoft.com/office/2011/relationships/chartStyle" Target="style8.xml"/><Relationship Id="rId2" Type="http://schemas.openxmlformats.org/officeDocument/2006/relationships/themeOverride" Target="../theme/themeOverride7.xml"/><Relationship Id="rId1" Type="http://schemas.openxmlformats.org/officeDocument/2006/relationships/oleObject" Target="file:///\\us0387-ppfss01\workgroup\2248\active\224801793\analyses\model\fy21_lynnhaven_stormwater_rate_desig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13140759090507"/>
          <c:y val="0.0436085386574817"/>
          <c:w val="0.687015394143148"/>
          <c:h val="0.84167468649752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Funding!$C$3</c:f>
              <c:strCache>
                <c:ptCount val="1"/>
                <c:pt idx="0">
                  <c:v>Stormwater Fee </c:v>
                </c:pt>
              </c:strCache>
            </c:strRef>
          </c:tx>
          <c:spPr>
            <a:solidFill>
              <a:schemeClr val="accent5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en-US" sz="16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Funding!$F$1</c:f>
              <c:strCache>
                <c:ptCount val="1"/>
                <c:pt idx="0">
                  <c:v>FY 2021 Revenue </c:v>
                </c:pt>
              </c:strCache>
            </c:strRef>
          </c:cat>
          <c:val>
            <c:numRef>
              <c:f>Funding!$D$3</c:f>
              <c:numCache>
                <c:formatCode>"$"#,##0_);[Red]\("$"#,##0\)</c:formatCode>
                <c:ptCount val="1"/>
                <c:pt idx="0">
                  <c:v>376000</c:v>
                </c:pt>
              </c:numCache>
            </c:numRef>
          </c:val>
        </c:ser>
        <c:ser>
          <c:idx val="1"/>
          <c:order val="1"/>
          <c:tx>
            <c:strRef>
              <c:f>Funding!$C$4</c:f>
              <c:strCache>
                <c:ptCount val="1"/>
                <c:pt idx="0">
                  <c:v>Water Transfer 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en-US" sz="16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Funding!$F$1</c:f>
              <c:strCache>
                <c:ptCount val="1"/>
                <c:pt idx="0">
                  <c:v>FY 2021 Revenue </c:v>
                </c:pt>
              </c:strCache>
            </c:strRef>
          </c:cat>
          <c:val>
            <c:numRef>
              <c:f>Funding!$D$4</c:f>
              <c:numCache>
                <c:formatCode>"$"#,##0_);[Red]\("$"#,##0\)</c:formatCode>
                <c:ptCount val="1"/>
                <c:pt idx="0">
                  <c:v>1191028.34</c:v>
                </c:pt>
              </c:numCache>
            </c:numRef>
          </c:val>
        </c:ser>
        <c:ser>
          <c:idx val="2"/>
          <c:order val="2"/>
          <c:tx>
            <c:strRef>
              <c:f>Funding!$C$5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en-US" sz="16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Funding!$F$1</c:f>
              <c:strCache>
                <c:ptCount val="1"/>
                <c:pt idx="0">
                  <c:v>FY 2021 Revenue </c:v>
                </c:pt>
              </c:strCache>
            </c:strRef>
          </c:cat>
          <c:val>
            <c:numRef>
              <c:f>Funding!$D$5</c:f>
              <c:numCache>
                <c:formatCode>"$"#,##0_);[Red]\("$"#,##0\)</c:formatCode>
                <c:ptCount val="1"/>
                <c:pt idx="0">
                  <c:v>218775.33</c:v>
                </c:pt>
              </c:numCache>
            </c:numRef>
          </c:val>
        </c:ser>
        <c:ser>
          <c:idx val="3"/>
          <c:order val="3"/>
          <c:tx>
            <c:strRef>
              <c:f>Funding!$C$2</c:f>
              <c:strCache>
                <c:ptCount val="1"/>
                <c:pt idx="0">
                  <c:v>Stormwater Impact Fees</c:v>
                </c:pt>
              </c:strCache>
            </c:strRef>
          </c:tx>
          <c:spPr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en-US" sz="16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Funding!$F$1</c:f>
              <c:strCache>
                <c:ptCount val="1"/>
                <c:pt idx="0">
                  <c:v>FY 2021 Revenue </c:v>
                </c:pt>
              </c:strCache>
            </c:strRef>
          </c:cat>
          <c:val>
            <c:numRef>
              <c:f>Funding!$D$2</c:f>
              <c:numCache>
                <c:formatCode>"$"#,##0_);[Red]\("$"#,##0\)</c:formatCode>
                <c:ptCount val="1"/>
                <c:pt idx="0">
                  <c:v>112000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58845983"/>
        <c:axId val="1258860127"/>
      </c:barChart>
      <c:catAx>
        <c:axId val="12588459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</a:p>
        </c:txPr>
        <c:crossAx val="1258860127"/>
        <c:crosses val="autoZero"/>
        <c:auto val="1"/>
        <c:lblAlgn val="ctr"/>
        <c:lblOffset val="100"/>
        <c:noMultiLvlLbl val="0"/>
      </c:catAx>
      <c:valAx>
        <c:axId val="1258860127"/>
        <c:scaling>
          <c:orientation val="minMax"/>
        </c:scaling>
        <c:delete val="1"/>
        <c:axPos val="l"/>
        <c:numFmt formatCode="&quot;$&quot;#,##0_);[Red]\(&quot;$&quot;#,##0\)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en-US"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</a:p>
        </c:txPr>
        <c:crossAx val="12588459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06531451826949"/>
          <c:y val="0.124395810298406"/>
          <c:w val="0.280359933940842"/>
          <c:h val="0.8037329114208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6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lang="en-US" sz="1600">
          <a:solidFill>
            <a:sysClr val="windowText" lastClr="000000"/>
          </a:solidFill>
        </a:defRPr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Funding!$E$3</c:f>
              <c:strCache>
                <c:ptCount val="1"/>
                <c:pt idx="0">
                  <c:v>Personnel</c:v>
                </c:pt>
              </c:strCache>
            </c:strRef>
          </c:tx>
          <c:spPr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en-US" sz="16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Funding!$E$1</c:f>
              <c:strCache>
                <c:ptCount val="1"/>
                <c:pt idx="0">
                  <c:v>FY 2021 Expenses </c:v>
                </c:pt>
              </c:strCache>
            </c:strRef>
          </c:cat>
          <c:val>
            <c:numRef>
              <c:f>Funding!$F$3</c:f>
              <c:numCache>
                <c:formatCode>"$"#,##0_);[Red]\("$"#,##0\)</c:formatCode>
                <c:ptCount val="1"/>
                <c:pt idx="0">
                  <c:v>585733.39</c:v>
                </c:pt>
              </c:numCache>
            </c:numRef>
          </c:val>
        </c:ser>
        <c:ser>
          <c:idx val="1"/>
          <c:order val="1"/>
          <c:tx>
            <c:strRef>
              <c:f>Funding!$E$4</c:f>
              <c:strCache>
                <c:ptCount val="1"/>
                <c:pt idx="0">
                  <c:v>Operating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en-US" sz="16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Funding!$E$1</c:f>
              <c:strCache>
                <c:ptCount val="1"/>
                <c:pt idx="0">
                  <c:v>FY 2021 Expenses </c:v>
                </c:pt>
              </c:strCache>
            </c:strRef>
          </c:cat>
          <c:val>
            <c:numRef>
              <c:f>Funding!$F$4</c:f>
              <c:numCache>
                <c:formatCode>"$"#,##0_);[Red]\("$"#,##0\)</c:formatCode>
                <c:ptCount val="1"/>
                <c:pt idx="0">
                  <c:v>824070.28</c:v>
                </c:pt>
              </c:numCache>
            </c:numRef>
          </c:val>
        </c:ser>
        <c:ser>
          <c:idx val="2"/>
          <c:order val="2"/>
          <c:tx>
            <c:strRef>
              <c:f>Funding!$E$5</c:f>
              <c:strCache>
                <c:ptCount val="1"/>
                <c:pt idx="0">
                  <c:v>Capital Assets 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en-US" sz="16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Funding!$E$1</c:f>
              <c:strCache>
                <c:ptCount val="1"/>
                <c:pt idx="0">
                  <c:v>FY 2021 Expenses </c:v>
                </c:pt>
              </c:strCache>
            </c:strRef>
          </c:cat>
          <c:val>
            <c:numRef>
              <c:f>Funding!$F$5</c:f>
              <c:numCache>
                <c:formatCode>_("$"* #,##0_);_("$"* \(#,##0\);_("$"* "-"??_);_(@_)</c:formatCode>
                <c:ptCount val="1"/>
                <c:pt idx="0">
                  <c:v>488000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58845983"/>
        <c:axId val="1258860127"/>
      </c:barChart>
      <c:catAx>
        <c:axId val="12588459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</a:p>
        </c:txPr>
        <c:crossAx val="1258860127"/>
        <c:crosses val="autoZero"/>
        <c:auto val="1"/>
        <c:lblAlgn val="ctr"/>
        <c:lblOffset val="100"/>
        <c:noMultiLvlLbl val="0"/>
      </c:catAx>
      <c:valAx>
        <c:axId val="1258860127"/>
        <c:scaling>
          <c:orientation val="minMax"/>
        </c:scaling>
        <c:delete val="0"/>
        <c:axPos val="l"/>
        <c:numFmt formatCode="&quot;$&quot;#,##0_);[Red]\(&quot;$&quot;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</a:p>
        </c:txPr>
        <c:crossAx val="12588459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21137310281867"/>
          <c:y val="0.328298351806355"/>
          <c:w val="0.212196023051466"/>
          <c:h val="0.27186365386440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6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lang="en-US" sz="1600">
          <a:solidFill>
            <a:sysClr val="windowText" lastClr="000000"/>
          </a:solidFill>
        </a:defRPr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2799851589232"/>
          <c:y val="0.0987093476188035"/>
          <c:w val="0.830216927072598"/>
          <c:h val="0.69293031630236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Calc!$L$2</c:f>
              <c:strCache>
                <c:ptCount val="1"/>
                <c:pt idx="0">
                  <c:v> Tier 1  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numRef>
              <c:f>Calc!$H$5:$H$104</c:f>
              <c:numCache>
                <c:formatCode>_(* #,##0_);_(* \(#,##0\);_(* "-"??_);_(@_)</c:formatCode>
                <c:ptCount val="100"/>
                <c:pt idx="0" c:formatCode="_(* #,##0_);_(* \(#,##0\);_(* &quot;-&quot;??_);_(@_)">
                  <c:v>100</c:v>
                </c:pt>
                <c:pt idx="1" c:formatCode="_(* #,##0_);_(* \(#,##0\);_(* &quot;-&quot;??_);_(@_)">
                  <c:v>200</c:v>
                </c:pt>
                <c:pt idx="2" c:formatCode="_(* #,##0_);_(* \(#,##0\);_(* &quot;-&quot;??_);_(@_)">
                  <c:v>300</c:v>
                </c:pt>
                <c:pt idx="3" c:formatCode="_(* #,##0_);_(* \(#,##0\);_(* &quot;-&quot;??_);_(@_)">
                  <c:v>400</c:v>
                </c:pt>
                <c:pt idx="4" c:formatCode="_(* #,##0_);_(* \(#,##0\);_(* &quot;-&quot;??_);_(@_)">
                  <c:v>500</c:v>
                </c:pt>
                <c:pt idx="5" c:formatCode="_(* #,##0_);_(* \(#,##0\);_(* &quot;-&quot;??_);_(@_)">
                  <c:v>600</c:v>
                </c:pt>
                <c:pt idx="6" c:formatCode="_(* #,##0_);_(* \(#,##0\);_(* &quot;-&quot;??_);_(@_)">
                  <c:v>700</c:v>
                </c:pt>
                <c:pt idx="7" c:formatCode="_(* #,##0_);_(* \(#,##0\);_(* &quot;-&quot;??_);_(@_)">
                  <c:v>800</c:v>
                </c:pt>
                <c:pt idx="8" c:formatCode="_(* #,##0_);_(* \(#,##0\);_(* &quot;-&quot;??_);_(@_)">
                  <c:v>900</c:v>
                </c:pt>
                <c:pt idx="9" c:formatCode="_(* #,##0_);_(* \(#,##0\);_(* &quot;-&quot;??_);_(@_)">
                  <c:v>1000</c:v>
                </c:pt>
                <c:pt idx="10" c:formatCode="_(* #,##0_);_(* \(#,##0\);_(* &quot;-&quot;??_);_(@_)">
                  <c:v>1100</c:v>
                </c:pt>
                <c:pt idx="11" c:formatCode="_(* #,##0_);_(* \(#,##0\);_(* &quot;-&quot;??_);_(@_)">
                  <c:v>1200</c:v>
                </c:pt>
                <c:pt idx="12" c:formatCode="_(* #,##0_);_(* \(#,##0\);_(* &quot;-&quot;??_);_(@_)">
                  <c:v>1300</c:v>
                </c:pt>
                <c:pt idx="13" c:formatCode="_(* #,##0_);_(* \(#,##0\);_(* &quot;-&quot;??_);_(@_)">
                  <c:v>1400</c:v>
                </c:pt>
                <c:pt idx="14" c:formatCode="_(* #,##0_);_(* \(#,##0\);_(* &quot;-&quot;??_);_(@_)">
                  <c:v>1500</c:v>
                </c:pt>
                <c:pt idx="15" c:formatCode="_(* #,##0_);_(* \(#,##0\);_(* &quot;-&quot;??_);_(@_)">
                  <c:v>1600</c:v>
                </c:pt>
                <c:pt idx="16" c:formatCode="_(* #,##0_);_(* \(#,##0\);_(* &quot;-&quot;??_);_(@_)">
                  <c:v>1700</c:v>
                </c:pt>
                <c:pt idx="17" c:formatCode="_(* #,##0_);_(* \(#,##0\);_(* &quot;-&quot;??_);_(@_)">
                  <c:v>1800</c:v>
                </c:pt>
                <c:pt idx="18" c:formatCode="_(* #,##0_);_(* \(#,##0\);_(* &quot;-&quot;??_);_(@_)">
                  <c:v>1900</c:v>
                </c:pt>
                <c:pt idx="19" c:formatCode="_(* #,##0_);_(* \(#,##0\);_(* &quot;-&quot;??_);_(@_)">
                  <c:v>2000</c:v>
                </c:pt>
                <c:pt idx="20" c:formatCode="_(* #,##0_);_(* \(#,##0\);_(* &quot;-&quot;??_);_(@_)">
                  <c:v>2100</c:v>
                </c:pt>
                <c:pt idx="21" c:formatCode="_(* #,##0_);_(* \(#,##0\);_(* &quot;-&quot;??_);_(@_)">
                  <c:v>2200</c:v>
                </c:pt>
                <c:pt idx="22" c:formatCode="_(* #,##0_);_(* \(#,##0\);_(* &quot;-&quot;??_);_(@_)">
                  <c:v>2300</c:v>
                </c:pt>
                <c:pt idx="23" c:formatCode="_(* #,##0_);_(* \(#,##0\);_(* &quot;-&quot;??_);_(@_)">
                  <c:v>2400</c:v>
                </c:pt>
                <c:pt idx="24" c:formatCode="_(* #,##0_);_(* \(#,##0\);_(* &quot;-&quot;??_);_(@_)">
                  <c:v>2500</c:v>
                </c:pt>
                <c:pt idx="25" c:formatCode="_(* #,##0_);_(* \(#,##0\);_(* &quot;-&quot;??_);_(@_)">
                  <c:v>2600</c:v>
                </c:pt>
                <c:pt idx="26" c:formatCode="_(* #,##0_);_(* \(#,##0\);_(* &quot;-&quot;??_);_(@_)">
                  <c:v>2700</c:v>
                </c:pt>
                <c:pt idx="27" c:formatCode="_(* #,##0_);_(* \(#,##0\);_(* &quot;-&quot;??_);_(@_)">
                  <c:v>2800</c:v>
                </c:pt>
                <c:pt idx="28" c:formatCode="_(* #,##0_);_(* \(#,##0\);_(* &quot;-&quot;??_);_(@_)">
                  <c:v>2900</c:v>
                </c:pt>
                <c:pt idx="29" c:formatCode="_(* #,##0_);_(* \(#,##0\);_(* &quot;-&quot;??_);_(@_)">
                  <c:v>3000</c:v>
                </c:pt>
                <c:pt idx="30" c:formatCode="_(* #,##0_);_(* \(#,##0\);_(* &quot;-&quot;??_);_(@_)">
                  <c:v>3100</c:v>
                </c:pt>
                <c:pt idx="31" c:formatCode="_(* #,##0_);_(* \(#,##0\);_(* &quot;-&quot;??_);_(@_)">
                  <c:v>3200</c:v>
                </c:pt>
                <c:pt idx="32" c:formatCode="_(* #,##0_);_(* \(#,##0\);_(* &quot;-&quot;??_);_(@_)">
                  <c:v>3300</c:v>
                </c:pt>
                <c:pt idx="33" c:formatCode="_(* #,##0_);_(* \(#,##0\);_(* &quot;-&quot;??_);_(@_)">
                  <c:v>3400</c:v>
                </c:pt>
                <c:pt idx="34" c:formatCode="_(* #,##0_);_(* \(#,##0\);_(* &quot;-&quot;??_);_(@_)">
                  <c:v>3500</c:v>
                </c:pt>
                <c:pt idx="35" c:formatCode="_(* #,##0_);_(* \(#,##0\);_(* &quot;-&quot;??_);_(@_)">
                  <c:v>3600</c:v>
                </c:pt>
                <c:pt idx="36" c:formatCode="_(* #,##0_);_(* \(#,##0\);_(* &quot;-&quot;??_);_(@_)">
                  <c:v>3700</c:v>
                </c:pt>
                <c:pt idx="37" c:formatCode="_(* #,##0_);_(* \(#,##0\);_(* &quot;-&quot;??_);_(@_)">
                  <c:v>3800</c:v>
                </c:pt>
                <c:pt idx="38" c:formatCode="_(* #,##0_);_(* \(#,##0\);_(* &quot;-&quot;??_);_(@_)">
                  <c:v>3900</c:v>
                </c:pt>
                <c:pt idx="39" c:formatCode="_(* #,##0_);_(* \(#,##0\);_(* &quot;-&quot;??_);_(@_)">
                  <c:v>4000</c:v>
                </c:pt>
                <c:pt idx="40" c:formatCode="_(* #,##0_);_(* \(#,##0\);_(* &quot;-&quot;??_);_(@_)">
                  <c:v>4100</c:v>
                </c:pt>
                <c:pt idx="41" c:formatCode="_(* #,##0_);_(* \(#,##0\);_(* &quot;-&quot;??_);_(@_)">
                  <c:v>4200</c:v>
                </c:pt>
                <c:pt idx="42" c:formatCode="_(* #,##0_);_(* \(#,##0\);_(* &quot;-&quot;??_);_(@_)">
                  <c:v>4300</c:v>
                </c:pt>
                <c:pt idx="43" c:formatCode="_(* #,##0_);_(* \(#,##0\);_(* &quot;-&quot;??_);_(@_)">
                  <c:v>4400</c:v>
                </c:pt>
                <c:pt idx="44" c:formatCode="_(* #,##0_);_(* \(#,##0\);_(* &quot;-&quot;??_);_(@_)">
                  <c:v>4500</c:v>
                </c:pt>
                <c:pt idx="45" c:formatCode="_(* #,##0_);_(* \(#,##0\);_(* &quot;-&quot;??_);_(@_)">
                  <c:v>4600</c:v>
                </c:pt>
                <c:pt idx="46" c:formatCode="_(* #,##0_);_(* \(#,##0\);_(* &quot;-&quot;??_);_(@_)">
                  <c:v>4700</c:v>
                </c:pt>
                <c:pt idx="47" c:formatCode="_(* #,##0_);_(* \(#,##0\);_(* &quot;-&quot;??_);_(@_)">
                  <c:v>4800</c:v>
                </c:pt>
                <c:pt idx="48" c:formatCode="_(* #,##0_);_(* \(#,##0\);_(* &quot;-&quot;??_);_(@_)">
                  <c:v>4900</c:v>
                </c:pt>
                <c:pt idx="49" c:formatCode="_(* #,##0_);_(* \(#,##0\);_(* &quot;-&quot;??_);_(@_)">
                  <c:v>5000</c:v>
                </c:pt>
                <c:pt idx="50" c:formatCode="_(* #,##0_);_(* \(#,##0\);_(* &quot;-&quot;??_);_(@_)">
                  <c:v>5100</c:v>
                </c:pt>
                <c:pt idx="51" c:formatCode="_(* #,##0_);_(* \(#,##0\);_(* &quot;-&quot;??_);_(@_)">
                  <c:v>5200</c:v>
                </c:pt>
                <c:pt idx="52" c:formatCode="_(* #,##0_);_(* \(#,##0\);_(* &quot;-&quot;??_);_(@_)">
                  <c:v>5300</c:v>
                </c:pt>
                <c:pt idx="53" c:formatCode="_(* #,##0_);_(* \(#,##0\);_(* &quot;-&quot;??_);_(@_)">
                  <c:v>5400</c:v>
                </c:pt>
                <c:pt idx="54" c:formatCode="_(* #,##0_);_(* \(#,##0\);_(* &quot;-&quot;??_);_(@_)">
                  <c:v>5500</c:v>
                </c:pt>
                <c:pt idx="55" c:formatCode="_(* #,##0_);_(* \(#,##0\);_(* &quot;-&quot;??_);_(@_)">
                  <c:v>5600</c:v>
                </c:pt>
                <c:pt idx="56" c:formatCode="_(* #,##0_);_(* \(#,##0\);_(* &quot;-&quot;??_);_(@_)">
                  <c:v>5700</c:v>
                </c:pt>
                <c:pt idx="57" c:formatCode="_(* #,##0_);_(* \(#,##0\);_(* &quot;-&quot;??_);_(@_)">
                  <c:v>5800</c:v>
                </c:pt>
                <c:pt idx="58" c:formatCode="_(* #,##0_);_(* \(#,##0\);_(* &quot;-&quot;??_);_(@_)">
                  <c:v>5900</c:v>
                </c:pt>
                <c:pt idx="59" c:formatCode="_(* #,##0_);_(* \(#,##0\);_(* &quot;-&quot;??_);_(@_)">
                  <c:v>6000</c:v>
                </c:pt>
                <c:pt idx="60" c:formatCode="_(* #,##0_);_(* \(#,##0\);_(* &quot;-&quot;??_);_(@_)">
                  <c:v>6100</c:v>
                </c:pt>
                <c:pt idx="61" c:formatCode="_(* #,##0_);_(* \(#,##0\);_(* &quot;-&quot;??_);_(@_)">
                  <c:v>6200</c:v>
                </c:pt>
                <c:pt idx="62" c:formatCode="_(* #,##0_);_(* \(#,##0\);_(* &quot;-&quot;??_);_(@_)">
                  <c:v>6300</c:v>
                </c:pt>
                <c:pt idx="63" c:formatCode="_(* #,##0_);_(* \(#,##0\);_(* &quot;-&quot;??_);_(@_)">
                  <c:v>6400</c:v>
                </c:pt>
                <c:pt idx="64" c:formatCode="_(* #,##0_);_(* \(#,##0\);_(* &quot;-&quot;??_);_(@_)">
                  <c:v>6500</c:v>
                </c:pt>
                <c:pt idx="65" c:formatCode="_(* #,##0_);_(* \(#,##0\);_(* &quot;-&quot;??_);_(@_)">
                  <c:v>6600</c:v>
                </c:pt>
                <c:pt idx="66" c:formatCode="_(* #,##0_);_(* \(#,##0\);_(* &quot;-&quot;??_);_(@_)">
                  <c:v>6700</c:v>
                </c:pt>
                <c:pt idx="67" c:formatCode="_(* #,##0_);_(* \(#,##0\);_(* &quot;-&quot;??_);_(@_)">
                  <c:v>6800</c:v>
                </c:pt>
                <c:pt idx="68" c:formatCode="_(* #,##0_);_(* \(#,##0\);_(* &quot;-&quot;??_);_(@_)">
                  <c:v>6900</c:v>
                </c:pt>
                <c:pt idx="69" c:formatCode="_(* #,##0_);_(* \(#,##0\);_(* &quot;-&quot;??_);_(@_)">
                  <c:v>7000</c:v>
                </c:pt>
                <c:pt idx="70" c:formatCode="_(* #,##0_);_(* \(#,##0\);_(* &quot;-&quot;??_);_(@_)">
                  <c:v>7100</c:v>
                </c:pt>
                <c:pt idx="71" c:formatCode="_(* #,##0_);_(* \(#,##0\);_(* &quot;-&quot;??_);_(@_)">
                  <c:v>7200</c:v>
                </c:pt>
                <c:pt idx="72" c:formatCode="_(* #,##0_);_(* \(#,##0\);_(* &quot;-&quot;??_);_(@_)">
                  <c:v>7300</c:v>
                </c:pt>
                <c:pt idx="73" c:formatCode="_(* #,##0_);_(* \(#,##0\);_(* &quot;-&quot;??_);_(@_)">
                  <c:v>7400</c:v>
                </c:pt>
                <c:pt idx="74" c:formatCode="_(* #,##0_);_(* \(#,##0\);_(* &quot;-&quot;??_);_(@_)">
                  <c:v>7500</c:v>
                </c:pt>
                <c:pt idx="75" c:formatCode="_(* #,##0_);_(* \(#,##0\);_(* &quot;-&quot;??_);_(@_)">
                  <c:v>7600</c:v>
                </c:pt>
                <c:pt idx="76" c:formatCode="_(* #,##0_);_(* \(#,##0\);_(* &quot;-&quot;??_);_(@_)">
                  <c:v>7700</c:v>
                </c:pt>
                <c:pt idx="77" c:formatCode="_(* #,##0_);_(* \(#,##0\);_(* &quot;-&quot;??_);_(@_)">
                  <c:v>7800</c:v>
                </c:pt>
                <c:pt idx="78" c:formatCode="_(* #,##0_);_(* \(#,##0\);_(* &quot;-&quot;??_);_(@_)">
                  <c:v>7900</c:v>
                </c:pt>
                <c:pt idx="79" c:formatCode="_(* #,##0_);_(* \(#,##0\);_(* &quot;-&quot;??_);_(@_)">
                  <c:v>8000</c:v>
                </c:pt>
                <c:pt idx="80" c:formatCode="_(* #,##0_);_(* \(#,##0\);_(* &quot;-&quot;??_);_(@_)">
                  <c:v>8100</c:v>
                </c:pt>
                <c:pt idx="81" c:formatCode="_(* #,##0_);_(* \(#,##0\);_(* &quot;-&quot;??_);_(@_)">
                  <c:v>8200</c:v>
                </c:pt>
                <c:pt idx="82" c:formatCode="_(* #,##0_);_(* \(#,##0\);_(* &quot;-&quot;??_);_(@_)">
                  <c:v>8300</c:v>
                </c:pt>
                <c:pt idx="83" c:formatCode="_(* #,##0_);_(* \(#,##0\);_(* &quot;-&quot;??_);_(@_)">
                  <c:v>8400</c:v>
                </c:pt>
                <c:pt idx="84" c:formatCode="_(* #,##0_);_(* \(#,##0\);_(* &quot;-&quot;??_);_(@_)">
                  <c:v>8500</c:v>
                </c:pt>
                <c:pt idx="85" c:formatCode="_(* #,##0_);_(* \(#,##0\);_(* &quot;-&quot;??_);_(@_)">
                  <c:v>8600</c:v>
                </c:pt>
                <c:pt idx="86" c:formatCode="_(* #,##0_);_(* \(#,##0\);_(* &quot;-&quot;??_);_(@_)">
                  <c:v>8700</c:v>
                </c:pt>
                <c:pt idx="87" c:formatCode="_(* #,##0_);_(* \(#,##0\);_(* &quot;-&quot;??_);_(@_)">
                  <c:v>8800</c:v>
                </c:pt>
                <c:pt idx="88" c:formatCode="_(* #,##0_);_(* \(#,##0\);_(* &quot;-&quot;??_);_(@_)">
                  <c:v>8900</c:v>
                </c:pt>
                <c:pt idx="89" c:formatCode="_(* #,##0_);_(* \(#,##0\);_(* &quot;-&quot;??_);_(@_)">
                  <c:v>9000</c:v>
                </c:pt>
                <c:pt idx="90" c:formatCode="_(* #,##0_);_(* \(#,##0\);_(* &quot;-&quot;??_);_(@_)">
                  <c:v>9100</c:v>
                </c:pt>
                <c:pt idx="91" c:formatCode="_(* #,##0_);_(* \(#,##0\);_(* &quot;-&quot;??_);_(@_)">
                  <c:v>9200</c:v>
                </c:pt>
                <c:pt idx="92" c:formatCode="_(* #,##0_);_(* \(#,##0\);_(* &quot;-&quot;??_);_(@_)">
                  <c:v>9300</c:v>
                </c:pt>
                <c:pt idx="93" c:formatCode="_(* #,##0_);_(* \(#,##0\);_(* &quot;-&quot;??_);_(@_)">
                  <c:v>9400</c:v>
                </c:pt>
                <c:pt idx="94" c:formatCode="_(* #,##0_);_(* \(#,##0\);_(* &quot;-&quot;??_);_(@_)">
                  <c:v>9500</c:v>
                </c:pt>
                <c:pt idx="95" c:formatCode="_(* #,##0_);_(* \(#,##0\);_(* &quot;-&quot;??_);_(@_)">
                  <c:v>9600</c:v>
                </c:pt>
                <c:pt idx="96" c:formatCode="_(* #,##0_);_(* \(#,##0\);_(* &quot;-&quot;??_);_(@_)">
                  <c:v>9700</c:v>
                </c:pt>
                <c:pt idx="97" c:formatCode="_(* #,##0_);_(* \(#,##0\);_(* &quot;-&quot;??_);_(@_)">
                  <c:v>9800</c:v>
                </c:pt>
                <c:pt idx="98" c:formatCode="_(* #,##0_);_(* \(#,##0\);_(* &quot;-&quot;??_);_(@_)">
                  <c:v>9900</c:v>
                </c:pt>
                <c:pt idx="99" c:formatCode="_(* #,##0_);_(* \(#,##0\);_(* &quot;-&quot;??_);_(@_)">
                  <c:v>10000</c:v>
                </c:pt>
              </c:numCache>
            </c:numRef>
          </c:cat>
          <c:val>
            <c:numRef>
              <c:f>Calc!$L$5:$L$104</c:f>
              <c:numCache>
                <c:formatCode>_(* #,##0_);_(* \(#,##0\);_(* "-"??_);_(@_)</c:formatCode>
                <c:ptCount val="10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2</c:v>
                </c:pt>
                <c:pt idx="5">
                  <c:v>3</c:v>
                </c:pt>
                <c:pt idx="6">
                  <c:v>12</c:v>
                </c:pt>
                <c:pt idx="7">
                  <c:v>9</c:v>
                </c:pt>
                <c:pt idx="8">
                  <c:v>34</c:v>
                </c:pt>
                <c:pt idx="9">
                  <c:v>43</c:v>
                </c:pt>
                <c:pt idx="10">
                  <c:v>79</c:v>
                </c:pt>
                <c:pt idx="11">
                  <c:v>91</c:v>
                </c:pt>
                <c:pt idx="12">
                  <c:v>110</c:v>
                </c:pt>
                <c:pt idx="13">
                  <c:v>144</c:v>
                </c:pt>
                <c:pt idx="14">
                  <c:v>176</c:v>
                </c:pt>
                <c:pt idx="15">
                  <c:v>165</c:v>
                </c:pt>
                <c:pt idx="16">
                  <c:v>145</c:v>
                </c:pt>
                <c:pt idx="17">
                  <c:v>182</c:v>
                </c:pt>
                <c:pt idx="18">
                  <c:v>169</c:v>
                </c:pt>
                <c:pt idx="19">
                  <c:v>241</c:v>
                </c:pt>
                <c:pt idx="20">
                  <c:v>183</c:v>
                </c:pt>
                <c:pt idx="21">
                  <c:v>188</c:v>
                </c:pt>
                <c:pt idx="22">
                  <c:v>236</c:v>
                </c:pt>
                <c:pt idx="23">
                  <c:v>146</c:v>
                </c:pt>
                <c:pt idx="24">
                  <c:v>170</c:v>
                </c:pt>
                <c:pt idx="25">
                  <c:v>186</c:v>
                </c:pt>
                <c:pt idx="26">
                  <c:v>179</c:v>
                </c:pt>
                <c:pt idx="27">
                  <c:v>206</c:v>
                </c:pt>
                <c:pt idx="28">
                  <c:v>227</c:v>
                </c:pt>
                <c:pt idx="29">
                  <c:v>201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</c:numCache>
            </c:numRef>
          </c:val>
        </c:ser>
        <c:ser>
          <c:idx val="1"/>
          <c:order val="1"/>
          <c:tx>
            <c:strRef>
              <c:f>Calc!$M$2</c:f>
              <c:strCache>
                <c:ptCount val="1"/>
                <c:pt idx="0">
                  <c:v> Tier 2 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numRef>
              <c:f>Calc!$H$5:$H$104</c:f>
              <c:numCache>
                <c:formatCode>_(* #,##0_);_(* \(#,##0\);_(* "-"??_);_(@_)</c:formatCode>
                <c:ptCount val="100"/>
                <c:pt idx="0" c:formatCode="_(* #,##0_);_(* \(#,##0\);_(* &quot;-&quot;??_);_(@_)">
                  <c:v>100</c:v>
                </c:pt>
                <c:pt idx="1" c:formatCode="_(* #,##0_);_(* \(#,##0\);_(* &quot;-&quot;??_);_(@_)">
                  <c:v>200</c:v>
                </c:pt>
                <c:pt idx="2" c:formatCode="_(* #,##0_);_(* \(#,##0\);_(* &quot;-&quot;??_);_(@_)">
                  <c:v>300</c:v>
                </c:pt>
                <c:pt idx="3" c:formatCode="_(* #,##0_);_(* \(#,##0\);_(* &quot;-&quot;??_);_(@_)">
                  <c:v>400</c:v>
                </c:pt>
                <c:pt idx="4" c:formatCode="_(* #,##0_);_(* \(#,##0\);_(* &quot;-&quot;??_);_(@_)">
                  <c:v>500</c:v>
                </c:pt>
                <c:pt idx="5" c:formatCode="_(* #,##0_);_(* \(#,##0\);_(* &quot;-&quot;??_);_(@_)">
                  <c:v>600</c:v>
                </c:pt>
                <c:pt idx="6" c:formatCode="_(* #,##0_);_(* \(#,##0\);_(* &quot;-&quot;??_);_(@_)">
                  <c:v>700</c:v>
                </c:pt>
                <c:pt idx="7" c:formatCode="_(* #,##0_);_(* \(#,##0\);_(* &quot;-&quot;??_);_(@_)">
                  <c:v>800</c:v>
                </c:pt>
                <c:pt idx="8" c:formatCode="_(* #,##0_);_(* \(#,##0\);_(* &quot;-&quot;??_);_(@_)">
                  <c:v>900</c:v>
                </c:pt>
                <c:pt idx="9" c:formatCode="_(* #,##0_);_(* \(#,##0\);_(* &quot;-&quot;??_);_(@_)">
                  <c:v>1000</c:v>
                </c:pt>
                <c:pt idx="10" c:formatCode="_(* #,##0_);_(* \(#,##0\);_(* &quot;-&quot;??_);_(@_)">
                  <c:v>1100</c:v>
                </c:pt>
                <c:pt idx="11" c:formatCode="_(* #,##0_);_(* \(#,##0\);_(* &quot;-&quot;??_);_(@_)">
                  <c:v>1200</c:v>
                </c:pt>
                <c:pt idx="12" c:formatCode="_(* #,##0_);_(* \(#,##0\);_(* &quot;-&quot;??_);_(@_)">
                  <c:v>1300</c:v>
                </c:pt>
                <c:pt idx="13" c:formatCode="_(* #,##0_);_(* \(#,##0\);_(* &quot;-&quot;??_);_(@_)">
                  <c:v>1400</c:v>
                </c:pt>
                <c:pt idx="14" c:formatCode="_(* #,##0_);_(* \(#,##0\);_(* &quot;-&quot;??_);_(@_)">
                  <c:v>1500</c:v>
                </c:pt>
                <c:pt idx="15" c:formatCode="_(* #,##0_);_(* \(#,##0\);_(* &quot;-&quot;??_);_(@_)">
                  <c:v>1600</c:v>
                </c:pt>
                <c:pt idx="16" c:formatCode="_(* #,##0_);_(* \(#,##0\);_(* &quot;-&quot;??_);_(@_)">
                  <c:v>1700</c:v>
                </c:pt>
                <c:pt idx="17" c:formatCode="_(* #,##0_);_(* \(#,##0\);_(* &quot;-&quot;??_);_(@_)">
                  <c:v>1800</c:v>
                </c:pt>
                <c:pt idx="18" c:formatCode="_(* #,##0_);_(* \(#,##0\);_(* &quot;-&quot;??_);_(@_)">
                  <c:v>1900</c:v>
                </c:pt>
                <c:pt idx="19" c:formatCode="_(* #,##0_);_(* \(#,##0\);_(* &quot;-&quot;??_);_(@_)">
                  <c:v>2000</c:v>
                </c:pt>
                <c:pt idx="20" c:formatCode="_(* #,##0_);_(* \(#,##0\);_(* &quot;-&quot;??_);_(@_)">
                  <c:v>2100</c:v>
                </c:pt>
                <c:pt idx="21" c:formatCode="_(* #,##0_);_(* \(#,##0\);_(* &quot;-&quot;??_);_(@_)">
                  <c:v>2200</c:v>
                </c:pt>
                <c:pt idx="22" c:formatCode="_(* #,##0_);_(* \(#,##0\);_(* &quot;-&quot;??_);_(@_)">
                  <c:v>2300</c:v>
                </c:pt>
                <c:pt idx="23" c:formatCode="_(* #,##0_);_(* \(#,##0\);_(* &quot;-&quot;??_);_(@_)">
                  <c:v>2400</c:v>
                </c:pt>
                <c:pt idx="24" c:formatCode="_(* #,##0_);_(* \(#,##0\);_(* &quot;-&quot;??_);_(@_)">
                  <c:v>2500</c:v>
                </c:pt>
                <c:pt idx="25" c:formatCode="_(* #,##0_);_(* \(#,##0\);_(* &quot;-&quot;??_);_(@_)">
                  <c:v>2600</c:v>
                </c:pt>
                <c:pt idx="26" c:formatCode="_(* #,##0_);_(* \(#,##0\);_(* &quot;-&quot;??_);_(@_)">
                  <c:v>2700</c:v>
                </c:pt>
                <c:pt idx="27" c:formatCode="_(* #,##0_);_(* \(#,##0\);_(* &quot;-&quot;??_);_(@_)">
                  <c:v>2800</c:v>
                </c:pt>
                <c:pt idx="28" c:formatCode="_(* #,##0_);_(* \(#,##0\);_(* &quot;-&quot;??_);_(@_)">
                  <c:v>2900</c:v>
                </c:pt>
                <c:pt idx="29" c:formatCode="_(* #,##0_);_(* \(#,##0\);_(* &quot;-&quot;??_);_(@_)">
                  <c:v>3000</c:v>
                </c:pt>
                <c:pt idx="30" c:formatCode="_(* #,##0_);_(* \(#,##0\);_(* &quot;-&quot;??_);_(@_)">
                  <c:v>3100</c:v>
                </c:pt>
                <c:pt idx="31" c:formatCode="_(* #,##0_);_(* \(#,##0\);_(* &quot;-&quot;??_);_(@_)">
                  <c:v>3200</c:v>
                </c:pt>
                <c:pt idx="32" c:formatCode="_(* #,##0_);_(* \(#,##0\);_(* &quot;-&quot;??_);_(@_)">
                  <c:v>3300</c:v>
                </c:pt>
                <c:pt idx="33" c:formatCode="_(* #,##0_);_(* \(#,##0\);_(* &quot;-&quot;??_);_(@_)">
                  <c:v>3400</c:v>
                </c:pt>
                <c:pt idx="34" c:formatCode="_(* #,##0_);_(* \(#,##0\);_(* &quot;-&quot;??_);_(@_)">
                  <c:v>3500</c:v>
                </c:pt>
                <c:pt idx="35" c:formatCode="_(* #,##0_);_(* \(#,##0\);_(* &quot;-&quot;??_);_(@_)">
                  <c:v>3600</c:v>
                </c:pt>
                <c:pt idx="36" c:formatCode="_(* #,##0_);_(* \(#,##0\);_(* &quot;-&quot;??_);_(@_)">
                  <c:v>3700</c:v>
                </c:pt>
                <c:pt idx="37" c:formatCode="_(* #,##0_);_(* \(#,##0\);_(* &quot;-&quot;??_);_(@_)">
                  <c:v>3800</c:v>
                </c:pt>
                <c:pt idx="38" c:formatCode="_(* #,##0_);_(* \(#,##0\);_(* &quot;-&quot;??_);_(@_)">
                  <c:v>3900</c:v>
                </c:pt>
                <c:pt idx="39" c:formatCode="_(* #,##0_);_(* \(#,##0\);_(* &quot;-&quot;??_);_(@_)">
                  <c:v>4000</c:v>
                </c:pt>
                <c:pt idx="40" c:formatCode="_(* #,##0_);_(* \(#,##0\);_(* &quot;-&quot;??_);_(@_)">
                  <c:v>4100</c:v>
                </c:pt>
                <c:pt idx="41" c:formatCode="_(* #,##0_);_(* \(#,##0\);_(* &quot;-&quot;??_);_(@_)">
                  <c:v>4200</c:v>
                </c:pt>
                <c:pt idx="42" c:formatCode="_(* #,##0_);_(* \(#,##0\);_(* &quot;-&quot;??_);_(@_)">
                  <c:v>4300</c:v>
                </c:pt>
                <c:pt idx="43" c:formatCode="_(* #,##0_);_(* \(#,##0\);_(* &quot;-&quot;??_);_(@_)">
                  <c:v>4400</c:v>
                </c:pt>
                <c:pt idx="44" c:formatCode="_(* #,##0_);_(* \(#,##0\);_(* &quot;-&quot;??_);_(@_)">
                  <c:v>4500</c:v>
                </c:pt>
                <c:pt idx="45" c:formatCode="_(* #,##0_);_(* \(#,##0\);_(* &quot;-&quot;??_);_(@_)">
                  <c:v>4600</c:v>
                </c:pt>
                <c:pt idx="46" c:formatCode="_(* #,##0_);_(* \(#,##0\);_(* &quot;-&quot;??_);_(@_)">
                  <c:v>4700</c:v>
                </c:pt>
                <c:pt idx="47" c:formatCode="_(* #,##0_);_(* \(#,##0\);_(* &quot;-&quot;??_);_(@_)">
                  <c:v>4800</c:v>
                </c:pt>
                <c:pt idx="48" c:formatCode="_(* #,##0_);_(* \(#,##0\);_(* &quot;-&quot;??_);_(@_)">
                  <c:v>4900</c:v>
                </c:pt>
                <c:pt idx="49" c:formatCode="_(* #,##0_);_(* \(#,##0\);_(* &quot;-&quot;??_);_(@_)">
                  <c:v>5000</c:v>
                </c:pt>
                <c:pt idx="50" c:formatCode="_(* #,##0_);_(* \(#,##0\);_(* &quot;-&quot;??_);_(@_)">
                  <c:v>5100</c:v>
                </c:pt>
                <c:pt idx="51" c:formatCode="_(* #,##0_);_(* \(#,##0\);_(* &quot;-&quot;??_);_(@_)">
                  <c:v>5200</c:v>
                </c:pt>
                <c:pt idx="52" c:formatCode="_(* #,##0_);_(* \(#,##0\);_(* &quot;-&quot;??_);_(@_)">
                  <c:v>5300</c:v>
                </c:pt>
                <c:pt idx="53" c:formatCode="_(* #,##0_);_(* \(#,##0\);_(* &quot;-&quot;??_);_(@_)">
                  <c:v>5400</c:v>
                </c:pt>
                <c:pt idx="54" c:formatCode="_(* #,##0_);_(* \(#,##0\);_(* &quot;-&quot;??_);_(@_)">
                  <c:v>5500</c:v>
                </c:pt>
                <c:pt idx="55" c:formatCode="_(* #,##0_);_(* \(#,##0\);_(* &quot;-&quot;??_);_(@_)">
                  <c:v>5600</c:v>
                </c:pt>
                <c:pt idx="56" c:formatCode="_(* #,##0_);_(* \(#,##0\);_(* &quot;-&quot;??_);_(@_)">
                  <c:v>5700</c:v>
                </c:pt>
                <c:pt idx="57" c:formatCode="_(* #,##0_);_(* \(#,##0\);_(* &quot;-&quot;??_);_(@_)">
                  <c:v>5800</c:v>
                </c:pt>
                <c:pt idx="58" c:formatCode="_(* #,##0_);_(* \(#,##0\);_(* &quot;-&quot;??_);_(@_)">
                  <c:v>5900</c:v>
                </c:pt>
                <c:pt idx="59" c:formatCode="_(* #,##0_);_(* \(#,##0\);_(* &quot;-&quot;??_);_(@_)">
                  <c:v>6000</c:v>
                </c:pt>
                <c:pt idx="60" c:formatCode="_(* #,##0_);_(* \(#,##0\);_(* &quot;-&quot;??_);_(@_)">
                  <c:v>6100</c:v>
                </c:pt>
                <c:pt idx="61" c:formatCode="_(* #,##0_);_(* \(#,##0\);_(* &quot;-&quot;??_);_(@_)">
                  <c:v>6200</c:v>
                </c:pt>
                <c:pt idx="62" c:formatCode="_(* #,##0_);_(* \(#,##0\);_(* &quot;-&quot;??_);_(@_)">
                  <c:v>6300</c:v>
                </c:pt>
                <c:pt idx="63" c:formatCode="_(* #,##0_);_(* \(#,##0\);_(* &quot;-&quot;??_);_(@_)">
                  <c:v>6400</c:v>
                </c:pt>
                <c:pt idx="64" c:formatCode="_(* #,##0_);_(* \(#,##0\);_(* &quot;-&quot;??_);_(@_)">
                  <c:v>6500</c:v>
                </c:pt>
                <c:pt idx="65" c:formatCode="_(* #,##0_);_(* \(#,##0\);_(* &quot;-&quot;??_);_(@_)">
                  <c:v>6600</c:v>
                </c:pt>
                <c:pt idx="66" c:formatCode="_(* #,##0_);_(* \(#,##0\);_(* &quot;-&quot;??_);_(@_)">
                  <c:v>6700</c:v>
                </c:pt>
                <c:pt idx="67" c:formatCode="_(* #,##0_);_(* \(#,##0\);_(* &quot;-&quot;??_);_(@_)">
                  <c:v>6800</c:v>
                </c:pt>
                <c:pt idx="68" c:formatCode="_(* #,##0_);_(* \(#,##0\);_(* &quot;-&quot;??_);_(@_)">
                  <c:v>6900</c:v>
                </c:pt>
                <c:pt idx="69" c:formatCode="_(* #,##0_);_(* \(#,##0\);_(* &quot;-&quot;??_);_(@_)">
                  <c:v>7000</c:v>
                </c:pt>
                <c:pt idx="70" c:formatCode="_(* #,##0_);_(* \(#,##0\);_(* &quot;-&quot;??_);_(@_)">
                  <c:v>7100</c:v>
                </c:pt>
                <c:pt idx="71" c:formatCode="_(* #,##0_);_(* \(#,##0\);_(* &quot;-&quot;??_);_(@_)">
                  <c:v>7200</c:v>
                </c:pt>
                <c:pt idx="72" c:formatCode="_(* #,##0_);_(* \(#,##0\);_(* &quot;-&quot;??_);_(@_)">
                  <c:v>7300</c:v>
                </c:pt>
                <c:pt idx="73" c:formatCode="_(* #,##0_);_(* \(#,##0\);_(* &quot;-&quot;??_);_(@_)">
                  <c:v>7400</c:v>
                </c:pt>
                <c:pt idx="74" c:formatCode="_(* #,##0_);_(* \(#,##0\);_(* &quot;-&quot;??_);_(@_)">
                  <c:v>7500</c:v>
                </c:pt>
                <c:pt idx="75" c:formatCode="_(* #,##0_);_(* \(#,##0\);_(* &quot;-&quot;??_);_(@_)">
                  <c:v>7600</c:v>
                </c:pt>
                <c:pt idx="76" c:formatCode="_(* #,##0_);_(* \(#,##0\);_(* &quot;-&quot;??_);_(@_)">
                  <c:v>7700</c:v>
                </c:pt>
                <c:pt idx="77" c:formatCode="_(* #,##0_);_(* \(#,##0\);_(* &quot;-&quot;??_);_(@_)">
                  <c:v>7800</c:v>
                </c:pt>
                <c:pt idx="78" c:formatCode="_(* #,##0_);_(* \(#,##0\);_(* &quot;-&quot;??_);_(@_)">
                  <c:v>7900</c:v>
                </c:pt>
                <c:pt idx="79" c:formatCode="_(* #,##0_);_(* \(#,##0\);_(* &quot;-&quot;??_);_(@_)">
                  <c:v>8000</c:v>
                </c:pt>
                <c:pt idx="80" c:formatCode="_(* #,##0_);_(* \(#,##0\);_(* &quot;-&quot;??_);_(@_)">
                  <c:v>8100</c:v>
                </c:pt>
                <c:pt idx="81" c:formatCode="_(* #,##0_);_(* \(#,##0\);_(* &quot;-&quot;??_);_(@_)">
                  <c:v>8200</c:v>
                </c:pt>
                <c:pt idx="82" c:formatCode="_(* #,##0_);_(* \(#,##0\);_(* &quot;-&quot;??_);_(@_)">
                  <c:v>8300</c:v>
                </c:pt>
                <c:pt idx="83" c:formatCode="_(* #,##0_);_(* \(#,##0\);_(* &quot;-&quot;??_);_(@_)">
                  <c:v>8400</c:v>
                </c:pt>
                <c:pt idx="84" c:formatCode="_(* #,##0_);_(* \(#,##0\);_(* &quot;-&quot;??_);_(@_)">
                  <c:v>8500</c:v>
                </c:pt>
                <c:pt idx="85" c:formatCode="_(* #,##0_);_(* \(#,##0\);_(* &quot;-&quot;??_);_(@_)">
                  <c:v>8600</c:v>
                </c:pt>
                <c:pt idx="86" c:formatCode="_(* #,##0_);_(* \(#,##0\);_(* &quot;-&quot;??_);_(@_)">
                  <c:v>8700</c:v>
                </c:pt>
                <c:pt idx="87" c:formatCode="_(* #,##0_);_(* \(#,##0\);_(* &quot;-&quot;??_);_(@_)">
                  <c:v>8800</c:v>
                </c:pt>
                <c:pt idx="88" c:formatCode="_(* #,##0_);_(* \(#,##0\);_(* &quot;-&quot;??_);_(@_)">
                  <c:v>8900</c:v>
                </c:pt>
                <c:pt idx="89" c:formatCode="_(* #,##0_);_(* \(#,##0\);_(* &quot;-&quot;??_);_(@_)">
                  <c:v>9000</c:v>
                </c:pt>
                <c:pt idx="90" c:formatCode="_(* #,##0_);_(* \(#,##0\);_(* &quot;-&quot;??_);_(@_)">
                  <c:v>9100</c:v>
                </c:pt>
                <c:pt idx="91" c:formatCode="_(* #,##0_);_(* \(#,##0\);_(* &quot;-&quot;??_);_(@_)">
                  <c:v>9200</c:v>
                </c:pt>
                <c:pt idx="92" c:formatCode="_(* #,##0_);_(* \(#,##0\);_(* &quot;-&quot;??_);_(@_)">
                  <c:v>9300</c:v>
                </c:pt>
                <c:pt idx="93" c:formatCode="_(* #,##0_);_(* \(#,##0\);_(* &quot;-&quot;??_);_(@_)">
                  <c:v>9400</c:v>
                </c:pt>
                <c:pt idx="94" c:formatCode="_(* #,##0_);_(* \(#,##0\);_(* &quot;-&quot;??_);_(@_)">
                  <c:v>9500</c:v>
                </c:pt>
                <c:pt idx="95" c:formatCode="_(* #,##0_);_(* \(#,##0\);_(* &quot;-&quot;??_);_(@_)">
                  <c:v>9600</c:v>
                </c:pt>
                <c:pt idx="96" c:formatCode="_(* #,##0_);_(* \(#,##0\);_(* &quot;-&quot;??_);_(@_)">
                  <c:v>9700</c:v>
                </c:pt>
                <c:pt idx="97" c:formatCode="_(* #,##0_);_(* \(#,##0\);_(* &quot;-&quot;??_);_(@_)">
                  <c:v>9800</c:v>
                </c:pt>
                <c:pt idx="98" c:formatCode="_(* #,##0_);_(* \(#,##0\);_(* &quot;-&quot;??_);_(@_)">
                  <c:v>9900</c:v>
                </c:pt>
                <c:pt idx="99" c:formatCode="_(* #,##0_);_(* \(#,##0\);_(* &quot;-&quot;??_);_(@_)">
                  <c:v>10000</c:v>
                </c:pt>
              </c:numCache>
            </c:numRef>
          </c:cat>
          <c:val>
            <c:numRef>
              <c:f>Calc!$M$5:$M$104</c:f>
              <c:numCache>
                <c:formatCode>_(* #,##0_);_(* \(#,##0\);_(* "-"??_);_(@_)</c:formatCode>
                <c:ptCount val="10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233</c:v>
                </c:pt>
                <c:pt idx="31">
                  <c:v>193</c:v>
                </c:pt>
                <c:pt idx="32">
                  <c:v>194</c:v>
                </c:pt>
                <c:pt idx="33">
                  <c:v>185</c:v>
                </c:pt>
                <c:pt idx="34">
                  <c:v>163</c:v>
                </c:pt>
                <c:pt idx="35">
                  <c:v>164</c:v>
                </c:pt>
                <c:pt idx="36">
                  <c:v>134</c:v>
                </c:pt>
                <c:pt idx="37">
                  <c:v>106</c:v>
                </c:pt>
                <c:pt idx="38">
                  <c:v>119</c:v>
                </c:pt>
                <c:pt idx="39">
                  <c:v>124</c:v>
                </c:pt>
                <c:pt idx="40">
                  <c:v>106</c:v>
                </c:pt>
                <c:pt idx="41">
                  <c:v>94</c:v>
                </c:pt>
                <c:pt idx="42">
                  <c:v>90</c:v>
                </c:pt>
                <c:pt idx="43">
                  <c:v>107</c:v>
                </c:pt>
                <c:pt idx="44">
                  <c:v>94</c:v>
                </c:pt>
                <c:pt idx="45">
                  <c:v>90</c:v>
                </c:pt>
                <c:pt idx="46">
                  <c:v>90</c:v>
                </c:pt>
                <c:pt idx="47">
                  <c:v>63</c:v>
                </c:pt>
                <c:pt idx="48">
                  <c:v>57</c:v>
                </c:pt>
                <c:pt idx="49">
                  <c:v>61</c:v>
                </c:pt>
                <c:pt idx="50">
                  <c:v>48</c:v>
                </c:pt>
                <c:pt idx="51">
                  <c:v>44</c:v>
                </c:pt>
                <c:pt idx="52">
                  <c:v>46</c:v>
                </c:pt>
                <c:pt idx="53">
                  <c:v>51</c:v>
                </c:pt>
                <c:pt idx="54">
                  <c:v>33</c:v>
                </c:pt>
                <c:pt idx="55">
                  <c:v>38</c:v>
                </c:pt>
                <c:pt idx="56">
                  <c:v>29</c:v>
                </c:pt>
                <c:pt idx="57">
                  <c:v>36</c:v>
                </c:pt>
                <c:pt idx="58">
                  <c:v>29</c:v>
                </c:pt>
                <c:pt idx="59">
                  <c:v>25</c:v>
                </c:pt>
                <c:pt idx="60">
                  <c:v>25</c:v>
                </c:pt>
                <c:pt idx="61">
                  <c:v>27</c:v>
                </c:pt>
                <c:pt idx="62">
                  <c:v>15</c:v>
                </c:pt>
                <c:pt idx="63">
                  <c:v>22</c:v>
                </c:pt>
                <c:pt idx="64">
                  <c:v>15</c:v>
                </c:pt>
                <c:pt idx="65">
                  <c:v>13</c:v>
                </c:pt>
                <c:pt idx="66">
                  <c:v>11</c:v>
                </c:pt>
                <c:pt idx="67">
                  <c:v>13</c:v>
                </c:pt>
                <c:pt idx="68">
                  <c:v>13</c:v>
                </c:pt>
                <c:pt idx="69">
                  <c:v>11</c:v>
                </c:pt>
                <c:pt idx="70">
                  <c:v>8</c:v>
                </c:pt>
                <c:pt idx="71">
                  <c:v>9</c:v>
                </c:pt>
                <c:pt idx="72">
                  <c:v>12</c:v>
                </c:pt>
                <c:pt idx="73">
                  <c:v>8</c:v>
                </c:pt>
                <c:pt idx="74">
                  <c:v>13</c:v>
                </c:pt>
                <c:pt idx="75">
                  <c:v>8</c:v>
                </c:pt>
                <c:pt idx="76">
                  <c:v>11</c:v>
                </c:pt>
                <c:pt idx="77">
                  <c:v>5</c:v>
                </c:pt>
                <c:pt idx="78">
                  <c:v>2</c:v>
                </c:pt>
                <c:pt idx="79">
                  <c:v>5</c:v>
                </c:pt>
                <c:pt idx="80">
                  <c:v>6</c:v>
                </c:pt>
                <c:pt idx="81">
                  <c:v>3</c:v>
                </c:pt>
                <c:pt idx="82">
                  <c:v>2</c:v>
                </c:pt>
                <c:pt idx="83">
                  <c:v>5</c:v>
                </c:pt>
                <c:pt idx="84">
                  <c:v>2</c:v>
                </c:pt>
                <c:pt idx="85">
                  <c:v>5</c:v>
                </c:pt>
                <c:pt idx="86">
                  <c:v>3</c:v>
                </c:pt>
                <c:pt idx="87">
                  <c:v>2</c:v>
                </c:pt>
                <c:pt idx="88">
                  <c:v>4</c:v>
                </c:pt>
                <c:pt idx="89">
                  <c:v>6</c:v>
                </c:pt>
                <c:pt idx="90">
                  <c:v>2</c:v>
                </c:pt>
                <c:pt idx="91">
                  <c:v>2</c:v>
                </c:pt>
                <c:pt idx="92">
                  <c:v>5</c:v>
                </c:pt>
                <c:pt idx="93">
                  <c:v>1</c:v>
                </c:pt>
                <c:pt idx="94">
                  <c:v>1</c:v>
                </c:pt>
                <c:pt idx="95">
                  <c:v>5</c:v>
                </c:pt>
                <c:pt idx="96">
                  <c:v>2</c:v>
                </c:pt>
                <c:pt idx="97">
                  <c:v>3</c:v>
                </c:pt>
                <c:pt idx="98">
                  <c:v>2</c:v>
                </c:pt>
                <c:pt idx="99">
                  <c:v>0</c:v>
                </c:pt>
              </c:numCache>
            </c:numRef>
          </c:val>
        </c:ser>
        <c:ser>
          <c:idx val="2"/>
          <c:order val="2"/>
          <c:tx>
            <c:strRef>
              <c:f>Calc!$N$2</c:f>
              <c:strCache>
                <c:ptCount val="1"/>
                <c:pt idx="0">
                  <c:v> Tier 3 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numRef>
              <c:f>Calc!$H$5:$H$104</c:f>
              <c:numCache>
                <c:formatCode>_(* #,##0_);_(* \(#,##0\);_(* "-"??_);_(@_)</c:formatCode>
                <c:ptCount val="100"/>
                <c:pt idx="0" c:formatCode="_(* #,##0_);_(* \(#,##0\);_(* &quot;-&quot;??_);_(@_)">
                  <c:v>100</c:v>
                </c:pt>
                <c:pt idx="1" c:formatCode="_(* #,##0_);_(* \(#,##0\);_(* &quot;-&quot;??_);_(@_)">
                  <c:v>200</c:v>
                </c:pt>
                <c:pt idx="2" c:formatCode="_(* #,##0_);_(* \(#,##0\);_(* &quot;-&quot;??_);_(@_)">
                  <c:v>300</c:v>
                </c:pt>
                <c:pt idx="3" c:formatCode="_(* #,##0_);_(* \(#,##0\);_(* &quot;-&quot;??_);_(@_)">
                  <c:v>400</c:v>
                </c:pt>
                <c:pt idx="4" c:formatCode="_(* #,##0_);_(* \(#,##0\);_(* &quot;-&quot;??_);_(@_)">
                  <c:v>500</c:v>
                </c:pt>
                <c:pt idx="5" c:formatCode="_(* #,##0_);_(* \(#,##0\);_(* &quot;-&quot;??_);_(@_)">
                  <c:v>600</c:v>
                </c:pt>
                <c:pt idx="6" c:formatCode="_(* #,##0_);_(* \(#,##0\);_(* &quot;-&quot;??_);_(@_)">
                  <c:v>700</c:v>
                </c:pt>
                <c:pt idx="7" c:formatCode="_(* #,##0_);_(* \(#,##0\);_(* &quot;-&quot;??_);_(@_)">
                  <c:v>800</c:v>
                </c:pt>
                <c:pt idx="8" c:formatCode="_(* #,##0_);_(* \(#,##0\);_(* &quot;-&quot;??_);_(@_)">
                  <c:v>900</c:v>
                </c:pt>
                <c:pt idx="9" c:formatCode="_(* #,##0_);_(* \(#,##0\);_(* &quot;-&quot;??_);_(@_)">
                  <c:v>1000</c:v>
                </c:pt>
                <c:pt idx="10" c:formatCode="_(* #,##0_);_(* \(#,##0\);_(* &quot;-&quot;??_);_(@_)">
                  <c:v>1100</c:v>
                </c:pt>
                <c:pt idx="11" c:formatCode="_(* #,##0_);_(* \(#,##0\);_(* &quot;-&quot;??_);_(@_)">
                  <c:v>1200</c:v>
                </c:pt>
                <c:pt idx="12" c:formatCode="_(* #,##0_);_(* \(#,##0\);_(* &quot;-&quot;??_);_(@_)">
                  <c:v>1300</c:v>
                </c:pt>
                <c:pt idx="13" c:formatCode="_(* #,##0_);_(* \(#,##0\);_(* &quot;-&quot;??_);_(@_)">
                  <c:v>1400</c:v>
                </c:pt>
                <c:pt idx="14" c:formatCode="_(* #,##0_);_(* \(#,##0\);_(* &quot;-&quot;??_);_(@_)">
                  <c:v>1500</c:v>
                </c:pt>
                <c:pt idx="15" c:formatCode="_(* #,##0_);_(* \(#,##0\);_(* &quot;-&quot;??_);_(@_)">
                  <c:v>1600</c:v>
                </c:pt>
                <c:pt idx="16" c:formatCode="_(* #,##0_);_(* \(#,##0\);_(* &quot;-&quot;??_);_(@_)">
                  <c:v>1700</c:v>
                </c:pt>
                <c:pt idx="17" c:formatCode="_(* #,##0_);_(* \(#,##0\);_(* &quot;-&quot;??_);_(@_)">
                  <c:v>1800</c:v>
                </c:pt>
                <c:pt idx="18" c:formatCode="_(* #,##0_);_(* \(#,##0\);_(* &quot;-&quot;??_);_(@_)">
                  <c:v>1900</c:v>
                </c:pt>
                <c:pt idx="19" c:formatCode="_(* #,##0_);_(* \(#,##0\);_(* &quot;-&quot;??_);_(@_)">
                  <c:v>2000</c:v>
                </c:pt>
                <c:pt idx="20" c:formatCode="_(* #,##0_);_(* \(#,##0\);_(* &quot;-&quot;??_);_(@_)">
                  <c:v>2100</c:v>
                </c:pt>
                <c:pt idx="21" c:formatCode="_(* #,##0_);_(* \(#,##0\);_(* &quot;-&quot;??_);_(@_)">
                  <c:v>2200</c:v>
                </c:pt>
                <c:pt idx="22" c:formatCode="_(* #,##0_);_(* \(#,##0\);_(* &quot;-&quot;??_);_(@_)">
                  <c:v>2300</c:v>
                </c:pt>
                <c:pt idx="23" c:formatCode="_(* #,##0_);_(* \(#,##0\);_(* &quot;-&quot;??_);_(@_)">
                  <c:v>2400</c:v>
                </c:pt>
                <c:pt idx="24" c:formatCode="_(* #,##0_);_(* \(#,##0\);_(* &quot;-&quot;??_);_(@_)">
                  <c:v>2500</c:v>
                </c:pt>
                <c:pt idx="25" c:formatCode="_(* #,##0_);_(* \(#,##0\);_(* &quot;-&quot;??_);_(@_)">
                  <c:v>2600</c:v>
                </c:pt>
                <c:pt idx="26" c:formatCode="_(* #,##0_);_(* \(#,##0\);_(* &quot;-&quot;??_);_(@_)">
                  <c:v>2700</c:v>
                </c:pt>
                <c:pt idx="27" c:formatCode="_(* #,##0_);_(* \(#,##0\);_(* &quot;-&quot;??_);_(@_)">
                  <c:v>2800</c:v>
                </c:pt>
                <c:pt idx="28" c:formatCode="_(* #,##0_);_(* \(#,##0\);_(* &quot;-&quot;??_);_(@_)">
                  <c:v>2900</c:v>
                </c:pt>
                <c:pt idx="29" c:formatCode="_(* #,##0_);_(* \(#,##0\);_(* &quot;-&quot;??_);_(@_)">
                  <c:v>3000</c:v>
                </c:pt>
                <c:pt idx="30" c:formatCode="_(* #,##0_);_(* \(#,##0\);_(* &quot;-&quot;??_);_(@_)">
                  <c:v>3100</c:v>
                </c:pt>
                <c:pt idx="31" c:formatCode="_(* #,##0_);_(* \(#,##0\);_(* &quot;-&quot;??_);_(@_)">
                  <c:v>3200</c:v>
                </c:pt>
                <c:pt idx="32" c:formatCode="_(* #,##0_);_(* \(#,##0\);_(* &quot;-&quot;??_);_(@_)">
                  <c:v>3300</c:v>
                </c:pt>
                <c:pt idx="33" c:formatCode="_(* #,##0_);_(* \(#,##0\);_(* &quot;-&quot;??_);_(@_)">
                  <c:v>3400</c:v>
                </c:pt>
                <c:pt idx="34" c:formatCode="_(* #,##0_);_(* \(#,##0\);_(* &quot;-&quot;??_);_(@_)">
                  <c:v>3500</c:v>
                </c:pt>
                <c:pt idx="35" c:formatCode="_(* #,##0_);_(* \(#,##0\);_(* &quot;-&quot;??_);_(@_)">
                  <c:v>3600</c:v>
                </c:pt>
                <c:pt idx="36" c:formatCode="_(* #,##0_);_(* \(#,##0\);_(* &quot;-&quot;??_);_(@_)">
                  <c:v>3700</c:v>
                </c:pt>
                <c:pt idx="37" c:formatCode="_(* #,##0_);_(* \(#,##0\);_(* &quot;-&quot;??_);_(@_)">
                  <c:v>3800</c:v>
                </c:pt>
                <c:pt idx="38" c:formatCode="_(* #,##0_);_(* \(#,##0\);_(* &quot;-&quot;??_);_(@_)">
                  <c:v>3900</c:v>
                </c:pt>
                <c:pt idx="39" c:formatCode="_(* #,##0_);_(* \(#,##0\);_(* &quot;-&quot;??_);_(@_)">
                  <c:v>4000</c:v>
                </c:pt>
                <c:pt idx="40" c:formatCode="_(* #,##0_);_(* \(#,##0\);_(* &quot;-&quot;??_);_(@_)">
                  <c:v>4100</c:v>
                </c:pt>
                <c:pt idx="41" c:formatCode="_(* #,##0_);_(* \(#,##0\);_(* &quot;-&quot;??_);_(@_)">
                  <c:v>4200</c:v>
                </c:pt>
                <c:pt idx="42" c:formatCode="_(* #,##0_);_(* \(#,##0\);_(* &quot;-&quot;??_);_(@_)">
                  <c:v>4300</c:v>
                </c:pt>
                <c:pt idx="43" c:formatCode="_(* #,##0_);_(* \(#,##0\);_(* &quot;-&quot;??_);_(@_)">
                  <c:v>4400</c:v>
                </c:pt>
                <c:pt idx="44" c:formatCode="_(* #,##0_);_(* \(#,##0\);_(* &quot;-&quot;??_);_(@_)">
                  <c:v>4500</c:v>
                </c:pt>
                <c:pt idx="45" c:formatCode="_(* #,##0_);_(* \(#,##0\);_(* &quot;-&quot;??_);_(@_)">
                  <c:v>4600</c:v>
                </c:pt>
                <c:pt idx="46" c:formatCode="_(* #,##0_);_(* \(#,##0\);_(* &quot;-&quot;??_);_(@_)">
                  <c:v>4700</c:v>
                </c:pt>
                <c:pt idx="47" c:formatCode="_(* #,##0_);_(* \(#,##0\);_(* &quot;-&quot;??_);_(@_)">
                  <c:v>4800</c:v>
                </c:pt>
                <c:pt idx="48" c:formatCode="_(* #,##0_);_(* \(#,##0\);_(* &quot;-&quot;??_);_(@_)">
                  <c:v>4900</c:v>
                </c:pt>
                <c:pt idx="49" c:formatCode="_(* #,##0_);_(* \(#,##0\);_(* &quot;-&quot;??_);_(@_)">
                  <c:v>5000</c:v>
                </c:pt>
                <c:pt idx="50" c:formatCode="_(* #,##0_);_(* \(#,##0\);_(* &quot;-&quot;??_);_(@_)">
                  <c:v>5100</c:v>
                </c:pt>
                <c:pt idx="51" c:formatCode="_(* #,##0_);_(* \(#,##0\);_(* &quot;-&quot;??_);_(@_)">
                  <c:v>5200</c:v>
                </c:pt>
                <c:pt idx="52" c:formatCode="_(* #,##0_);_(* \(#,##0\);_(* &quot;-&quot;??_);_(@_)">
                  <c:v>5300</c:v>
                </c:pt>
                <c:pt idx="53" c:formatCode="_(* #,##0_);_(* \(#,##0\);_(* &quot;-&quot;??_);_(@_)">
                  <c:v>5400</c:v>
                </c:pt>
                <c:pt idx="54" c:formatCode="_(* #,##0_);_(* \(#,##0\);_(* &quot;-&quot;??_);_(@_)">
                  <c:v>5500</c:v>
                </c:pt>
                <c:pt idx="55" c:formatCode="_(* #,##0_);_(* \(#,##0\);_(* &quot;-&quot;??_);_(@_)">
                  <c:v>5600</c:v>
                </c:pt>
                <c:pt idx="56" c:formatCode="_(* #,##0_);_(* \(#,##0\);_(* &quot;-&quot;??_);_(@_)">
                  <c:v>5700</c:v>
                </c:pt>
                <c:pt idx="57" c:formatCode="_(* #,##0_);_(* \(#,##0\);_(* &quot;-&quot;??_);_(@_)">
                  <c:v>5800</c:v>
                </c:pt>
                <c:pt idx="58" c:formatCode="_(* #,##0_);_(* \(#,##0\);_(* &quot;-&quot;??_);_(@_)">
                  <c:v>5900</c:v>
                </c:pt>
                <c:pt idx="59" c:formatCode="_(* #,##0_);_(* \(#,##0\);_(* &quot;-&quot;??_);_(@_)">
                  <c:v>6000</c:v>
                </c:pt>
                <c:pt idx="60" c:formatCode="_(* #,##0_);_(* \(#,##0\);_(* &quot;-&quot;??_);_(@_)">
                  <c:v>6100</c:v>
                </c:pt>
                <c:pt idx="61" c:formatCode="_(* #,##0_);_(* \(#,##0\);_(* &quot;-&quot;??_);_(@_)">
                  <c:v>6200</c:v>
                </c:pt>
                <c:pt idx="62" c:formatCode="_(* #,##0_);_(* \(#,##0\);_(* &quot;-&quot;??_);_(@_)">
                  <c:v>6300</c:v>
                </c:pt>
                <c:pt idx="63" c:formatCode="_(* #,##0_);_(* \(#,##0\);_(* &quot;-&quot;??_);_(@_)">
                  <c:v>6400</c:v>
                </c:pt>
                <c:pt idx="64" c:formatCode="_(* #,##0_);_(* \(#,##0\);_(* &quot;-&quot;??_);_(@_)">
                  <c:v>6500</c:v>
                </c:pt>
                <c:pt idx="65" c:formatCode="_(* #,##0_);_(* \(#,##0\);_(* &quot;-&quot;??_);_(@_)">
                  <c:v>6600</c:v>
                </c:pt>
                <c:pt idx="66" c:formatCode="_(* #,##0_);_(* \(#,##0\);_(* &quot;-&quot;??_);_(@_)">
                  <c:v>6700</c:v>
                </c:pt>
                <c:pt idx="67" c:formatCode="_(* #,##0_);_(* \(#,##0\);_(* &quot;-&quot;??_);_(@_)">
                  <c:v>6800</c:v>
                </c:pt>
                <c:pt idx="68" c:formatCode="_(* #,##0_);_(* \(#,##0\);_(* &quot;-&quot;??_);_(@_)">
                  <c:v>6900</c:v>
                </c:pt>
                <c:pt idx="69" c:formatCode="_(* #,##0_);_(* \(#,##0\);_(* &quot;-&quot;??_);_(@_)">
                  <c:v>7000</c:v>
                </c:pt>
                <c:pt idx="70" c:formatCode="_(* #,##0_);_(* \(#,##0\);_(* &quot;-&quot;??_);_(@_)">
                  <c:v>7100</c:v>
                </c:pt>
                <c:pt idx="71" c:formatCode="_(* #,##0_);_(* \(#,##0\);_(* &quot;-&quot;??_);_(@_)">
                  <c:v>7200</c:v>
                </c:pt>
                <c:pt idx="72" c:formatCode="_(* #,##0_);_(* \(#,##0\);_(* &quot;-&quot;??_);_(@_)">
                  <c:v>7300</c:v>
                </c:pt>
                <c:pt idx="73" c:formatCode="_(* #,##0_);_(* \(#,##0\);_(* &quot;-&quot;??_);_(@_)">
                  <c:v>7400</c:v>
                </c:pt>
                <c:pt idx="74" c:formatCode="_(* #,##0_);_(* \(#,##0\);_(* &quot;-&quot;??_);_(@_)">
                  <c:v>7500</c:v>
                </c:pt>
                <c:pt idx="75" c:formatCode="_(* #,##0_);_(* \(#,##0\);_(* &quot;-&quot;??_);_(@_)">
                  <c:v>7600</c:v>
                </c:pt>
                <c:pt idx="76" c:formatCode="_(* #,##0_);_(* \(#,##0\);_(* &quot;-&quot;??_);_(@_)">
                  <c:v>7700</c:v>
                </c:pt>
                <c:pt idx="77" c:formatCode="_(* #,##0_);_(* \(#,##0\);_(* &quot;-&quot;??_);_(@_)">
                  <c:v>7800</c:v>
                </c:pt>
                <c:pt idx="78" c:formatCode="_(* #,##0_);_(* \(#,##0\);_(* &quot;-&quot;??_);_(@_)">
                  <c:v>7900</c:v>
                </c:pt>
                <c:pt idx="79" c:formatCode="_(* #,##0_);_(* \(#,##0\);_(* &quot;-&quot;??_);_(@_)">
                  <c:v>8000</c:v>
                </c:pt>
                <c:pt idx="80" c:formatCode="_(* #,##0_);_(* \(#,##0\);_(* &quot;-&quot;??_);_(@_)">
                  <c:v>8100</c:v>
                </c:pt>
                <c:pt idx="81" c:formatCode="_(* #,##0_);_(* \(#,##0\);_(* &quot;-&quot;??_);_(@_)">
                  <c:v>8200</c:v>
                </c:pt>
                <c:pt idx="82" c:formatCode="_(* #,##0_);_(* \(#,##0\);_(* &quot;-&quot;??_);_(@_)">
                  <c:v>8300</c:v>
                </c:pt>
                <c:pt idx="83" c:formatCode="_(* #,##0_);_(* \(#,##0\);_(* &quot;-&quot;??_);_(@_)">
                  <c:v>8400</c:v>
                </c:pt>
                <c:pt idx="84" c:formatCode="_(* #,##0_);_(* \(#,##0\);_(* &quot;-&quot;??_);_(@_)">
                  <c:v>8500</c:v>
                </c:pt>
                <c:pt idx="85" c:formatCode="_(* #,##0_);_(* \(#,##0\);_(* &quot;-&quot;??_);_(@_)">
                  <c:v>8600</c:v>
                </c:pt>
                <c:pt idx="86" c:formatCode="_(* #,##0_);_(* \(#,##0\);_(* &quot;-&quot;??_);_(@_)">
                  <c:v>8700</c:v>
                </c:pt>
                <c:pt idx="87" c:formatCode="_(* #,##0_);_(* \(#,##0\);_(* &quot;-&quot;??_);_(@_)">
                  <c:v>8800</c:v>
                </c:pt>
                <c:pt idx="88" c:formatCode="_(* #,##0_);_(* \(#,##0\);_(* &quot;-&quot;??_);_(@_)">
                  <c:v>8900</c:v>
                </c:pt>
                <c:pt idx="89" c:formatCode="_(* #,##0_);_(* \(#,##0\);_(* &quot;-&quot;??_);_(@_)">
                  <c:v>9000</c:v>
                </c:pt>
                <c:pt idx="90" c:formatCode="_(* #,##0_);_(* \(#,##0\);_(* &quot;-&quot;??_);_(@_)">
                  <c:v>9100</c:v>
                </c:pt>
                <c:pt idx="91" c:formatCode="_(* #,##0_);_(* \(#,##0\);_(* &quot;-&quot;??_);_(@_)">
                  <c:v>9200</c:v>
                </c:pt>
                <c:pt idx="92" c:formatCode="_(* #,##0_);_(* \(#,##0\);_(* &quot;-&quot;??_);_(@_)">
                  <c:v>9300</c:v>
                </c:pt>
                <c:pt idx="93" c:formatCode="_(* #,##0_);_(* \(#,##0\);_(* &quot;-&quot;??_);_(@_)">
                  <c:v>9400</c:v>
                </c:pt>
                <c:pt idx="94" c:formatCode="_(* #,##0_);_(* \(#,##0\);_(* &quot;-&quot;??_);_(@_)">
                  <c:v>9500</c:v>
                </c:pt>
                <c:pt idx="95" c:formatCode="_(* #,##0_);_(* \(#,##0\);_(* &quot;-&quot;??_);_(@_)">
                  <c:v>9600</c:v>
                </c:pt>
                <c:pt idx="96" c:formatCode="_(* #,##0_);_(* \(#,##0\);_(* &quot;-&quot;??_);_(@_)">
                  <c:v>9700</c:v>
                </c:pt>
                <c:pt idx="97" c:formatCode="_(* #,##0_);_(* \(#,##0\);_(* &quot;-&quot;??_);_(@_)">
                  <c:v>9800</c:v>
                </c:pt>
                <c:pt idx="98" c:formatCode="_(* #,##0_);_(* \(#,##0\);_(* &quot;-&quot;??_);_(@_)">
                  <c:v>9900</c:v>
                </c:pt>
                <c:pt idx="99" c:formatCode="_(* #,##0_);_(* \(#,##0\);_(* &quot;-&quot;??_);_(@_)">
                  <c:v>10000</c:v>
                </c:pt>
              </c:numCache>
            </c:numRef>
          </c:cat>
          <c:val>
            <c:numRef>
              <c:f>Calc!$N$5:$N$104</c:f>
              <c:numCache>
                <c:formatCode>_(* #,##0_);_(* \(#,##0\);_(* "-"??_);_(@_)</c:formatCode>
                <c:ptCount val="10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215833759"/>
        <c:axId val="1513598095"/>
        <c:extLst>
          <c:ext xmlns:c15="http://schemas.microsoft.com/office/drawing/2012/chart" uri="{02D57815-91ED-43cb-92C2-25804820EDAC}">
            <c15:filteredBarSeries>
              <c15:ser>
                <c:idx val="3"/>
                <c:order val="3"/>
                <c:tx>
                  <c:strRef>
                    <c:extLst>
                      <c:ext uri="{02D57815-91ED-43cb-92C2-25804820EDAC}">
                        <c15:formulaRef>
                          <c15:sqref>Calc!$O$2</c15:sqref>
                        </c15:formulaRef>
                      </c:ext>
                    </c:extLst>
                    <c:strCache>
                      <c:ptCount val="1"/>
                      <c:pt idx="0">
                        <c:v> Tier 4 </c:v>
                      </c:pt>
                    </c:strCache>
                  </c:strRef>
                </c:tx>
                <c:spPr>
                  <a:solidFill>
                    <a:schemeClr val="accent2">
                      <a:tint val="77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delete val="1"/>
                </c:dLbls>
                <c:cat>
                  <c:numRef>
                    <c:extLst>
                      <c:ext uri="{02D57815-91ED-43cb-92C2-25804820EDAC}">
                        <c15:fullRef>
                          <c15:sqref/>
                        </c15:fullRef>
                        <c15:formulaRef>
                          <c15:sqref>Calc!$H$5:$H$104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100"/>
                      <c:pt idx="0" c:formatCode="_(* #,##0_);_(* \(#,##0\);_(* &quot;-&quot;??_);_(@_)">
                        <c:v>100</c:v>
                      </c:pt>
                      <c:pt idx="1" c:formatCode="_(* #,##0_);_(* \(#,##0\);_(* &quot;-&quot;??_);_(@_)">
                        <c:v>200</c:v>
                      </c:pt>
                      <c:pt idx="2" c:formatCode="_(* #,##0_);_(* \(#,##0\);_(* &quot;-&quot;??_);_(@_)">
                        <c:v>300</c:v>
                      </c:pt>
                      <c:pt idx="3" c:formatCode="_(* #,##0_);_(* \(#,##0\);_(* &quot;-&quot;??_);_(@_)">
                        <c:v>400</c:v>
                      </c:pt>
                      <c:pt idx="4" c:formatCode="_(* #,##0_);_(* \(#,##0\);_(* &quot;-&quot;??_);_(@_)">
                        <c:v>500</c:v>
                      </c:pt>
                      <c:pt idx="5" c:formatCode="_(* #,##0_);_(* \(#,##0\);_(* &quot;-&quot;??_);_(@_)">
                        <c:v>600</c:v>
                      </c:pt>
                      <c:pt idx="6" c:formatCode="_(* #,##0_);_(* \(#,##0\);_(* &quot;-&quot;??_);_(@_)">
                        <c:v>700</c:v>
                      </c:pt>
                      <c:pt idx="7" c:formatCode="_(* #,##0_);_(* \(#,##0\);_(* &quot;-&quot;??_);_(@_)">
                        <c:v>800</c:v>
                      </c:pt>
                      <c:pt idx="8" c:formatCode="_(* #,##0_);_(* \(#,##0\);_(* &quot;-&quot;??_);_(@_)">
                        <c:v>900</c:v>
                      </c:pt>
                      <c:pt idx="9" c:formatCode="_(* #,##0_);_(* \(#,##0\);_(* &quot;-&quot;??_);_(@_)">
                        <c:v>1000</c:v>
                      </c:pt>
                      <c:pt idx="10" c:formatCode="_(* #,##0_);_(* \(#,##0\);_(* &quot;-&quot;??_);_(@_)">
                        <c:v>1100</c:v>
                      </c:pt>
                      <c:pt idx="11" c:formatCode="_(* #,##0_);_(* \(#,##0\);_(* &quot;-&quot;??_);_(@_)">
                        <c:v>1200</c:v>
                      </c:pt>
                      <c:pt idx="12" c:formatCode="_(* #,##0_);_(* \(#,##0\);_(* &quot;-&quot;??_);_(@_)">
                        <c:v>1300</c:v>
                      </c:pt>
                      <c:pt idx="13" c:formatCode="_(* #,##0_);_(* \(#,##0\);_(* &quot;-&quot;??_);_(@_)">
                        <c:v>1400</c:v>
                      </c:pt>
                      <c:pt idx="14" c:formatCode="_(* #,##0_);_(* \(#,##0\);_(* &quot;-&quot;??_);_(@_)">
                        <c:v>1500</c:v>
                      </c:pt>
                      <c:pt idx="15" c:formatCode="_(* #,##0_);_(* \(#,##0\);_(* &quot;-&quot;??_);_(@_)">
                        <c:v>1600</c:v>
                      </c:pt>
                      <c:pt idx="16" c:formatCode="_(* #,##0_);_(* \(#,##0\);_(* &quot;-&quot;??_);_(@_)">
                        <c:v>1700</c:v>
                      </c:pt>
                      <c:pt idx="17" c:formatCode="_(* #,##0_);_(* \(#,##0\);_(* &quot;-&quot;??_);_(@_)">
                        <c:v>1800</c:v>
                      </c:pt>
                      <c:pt idx="18" c:formatCode="_(* #,##0_);_(* \(#,##0\);_(* &quot;-&quot;??_);_(@_)">
                        <c:v>1900</c:v>
                      </c:pt>
                      <c:pt idx="19" c:formatCode="_(* #,##0_);_(* \(#,##0\);_(* &quot;-&quot;??_);_(@_)">
                        <c:v>2000</c:v>
                      </c:pt>
                      <c:pt idx="20" c:formatCode="_(* #,##0_);_(* \(#,##0\);_(* &quot;-&quot;??_);_(@_)">
                        <c:v>2100</c:v>
                      </c:pt>
                      <c:pt idx="21" c:formatCode="_(* #,##0_);_(* \(#,##0\);_(* &quot;-&quot;??_);_(@_)">
                        <c:v>2200</c:v>
                      </c:pt>
                      <c:pt idx="22" c:formatCode="_(* #,##0_);_(* \(#,##0\);_(* &quot;-&quot;??_);_(@_)">
                        <c:v>2300</c:v>
                      </c:pt>
                      <c:pt idx="23" c:formatCode="_(* #,##0_);_(* \(#,##0\);_(* &quot;-&quot;??_);_(@_)">
                        <c:v>2400</c:v>
                      </c:pt>
                      <c:pt idx="24" c:formatCode="_(* #,##0_);_(* \(#,##0\);_(* &quot;-&quot;??_);_(@_)">
                        <c:v>2500</c:v>
                      </c:pt>
                      <c:pt idx="25" c:formatCode="_(* #,##0_);_(* \(#,##0\);_(* &quot;-&quot;??_);_(@_)">
                        <c:v>2600</c:v>
                      </c:pt>
                      <c:pt idx="26" c:formatCode="_(* #,##0_);_(* \(#,##0\);_(* &quot;-&quot;??_);_(@_)">
                        <c:v>2700</c:v>
                      </c:pt>
                      <c:pt idx="27" c:formatCode="_(* #,##0_);_(* \(#,##0\);_(* &quot;-&quot;??_);_(@_)">
                        <c:v>2800</c:v>
                      </c:pt>
                      <c:pt idx="28" c:formatCode="_(* #,##0_);_(* \(#,##0\);_(* &quot;-&quot;??_);_(@_)">
                        <c:v>2900</c:v>
                      </c:pt>
                      <c:pt idx="29" c:formatCode="_(* #,##0_);_(* \(#,##0\);_(* &quot;-&quot;??_);_(@_)">
                        <c:v>3000</c:v>
                      </c:pt>
                      <c:pt idx="30" c:formatCode="_(* #,##0_);_(* \(#,##0\);_(* &quot;-&quot;??_);_(@_)">
                        <c:v>3100</c:v>
                      </c:pt>
                      <c:pt idx="31" c:formatCode="_(* #,##0_);_(* \(#,##0\);_(* &quot;-&quot;??_);_(@_)">
                        <c:v>3200</c:v>
                      </c:pt>
                      <c:pt idx="32" c:formatCode="_(* #,##0_);_(* \(#,##0\);_(* &quot;-&quot;??_);_(@_)">
                        <c:v>3300</c:v>
                      </c:pt>
                      <c:pt idx="33" c:formatCode="_(* #,##0_);_(* \(#,##0\);_(* &quot;-&quot;??_);_(@_)">
                        <c:v>3400</c:v>
                      </c:pt>
                      <c:pt idx="34" c:formatCode="_(* #,##0_);_(* \(#,##0\);_(* &quot;-&quot;??_);_(@_)">
                        <c:v>3500</c:v>
                      </c:pt>
                      <c:pt idx="35" c:formatCode="_(* #,##0_);_(* \(#,##0\);_(* &quot;-&quot;??_);_(@_)">
                        <c:v>3600</c:v>
                      </c:pt>
                      <c:pt idx="36" c:formatCode="_(* #,##0_);_(* \(#,##0\);_(* &quot;-&quot;??_);_(@_)">
                        <c:v>3700</c:v>
                      </c:pt>
                      <c:pt idx="37" c:formatCode="_(* #,##0_);_(* \(#,##0\);_(* &quot;-&quot;??_);_(@_)">
                        <c:v>3800</c:v>
                      </c:pt>
                      <c:pt idx="38" c:formatCode="_(* #,##0_);_(* \(#,##0\);_(* &quot;-&quot;??_);_(@_)">
                        <c:v>3900</c:v>
                      </c:pt>
                      <c:pt idx="39" c:formatCode="_(* #,##0_);_(* \(#,##0\);_(* &quot;-&quot;??_);_(@_)">
                        <c:v>4000</c:v>
                      </c:pt>
                      <c:pt idx="40" c:formatCode="_(* #,##0_);_(* \(#,##0\);_(* &quot;-&quot;??_);_(@_)">
                        <c:v>4100</c:v>
                      </c:pt>
                      <c:pt idx="41" c:formatCode="_(* #,##0_);_(* \(#,##0\);_(* &quot;-&quot;??_);_(@_)">
                        <c:v>4200</c:v>
                      </c:pt>
                      <c:pt idx="42" c:formatCode="_(* #,##0_);_(* \(#,##0\);_(* &quot;-&quot;??_);_(@_)">
                        <c:v>4300</c:v>
                      </c:pt>
                      <c:pt idx="43" c:formatCode="_(* #,##0_);_(* \(#,##0\);_(* &quot;-&quot;??_);_(@_)">
                        <c:v>4400</c:v>
                      </c:pt>
                      <c:pt idx="44" c:formatCode="_(* #,##0_);_(* \(#,##0\);_(* &quot;-&quot;??_);_(@_)">
                        <c:v>4500</c:v>
                      </c:pt>
                      <c:pt idx="45" c:formatCode="_(* #,##0_);_(* \(#,##0\);_(* &quot;-&quot;??_);_(@_)">
                        <c:v>4600</c:v>
                      </c:pt>
                      <c:pt idx="46" c:formatCode="_(* #,##0_);_(* \(#,##0\);_(* &quot;-&quot;??_);_(@_)">
                        <c:v>4700</c:v>
                      </c:pt>
                      <c:pt idx="47" c:formatCode="_(* #,##0_);_(* \(#,##0\);_(* &quot;-&quot;??_);_(@_)">
                        <c:v>4800</c:v>
                      </c:pt>
                      <c:pt idx="48" c:formatCode="_(* #,##0_);_(* \(#,##0\);_(* &quot;-&quot;??_);_(@_)">
                        <c:v>4900</c:v>
                      </c:pt>
                      <c:pt idx="49" c:formatCode="_(* #,##0_);_(* \(#,##0\);_(* &quot;-&quot;??_);_(@_)">
                        <c:v>5000</c:v>
                      </c:pt>
                      <c:pt idx="50" c:formatCode="_(* #,##0_);_(* \(#,##0\);_(* &quot;-&quot;??_);_(@_)">
                        <c:v>5100</c:v>
                      </c:pt>
                      <c:pt idx="51" c:formatCode="_(* #,##0_);_(* \(#,##0\);_(* &quot;-&quot;??_);_(@_)">
                        <c:v>5200</c:v>
                      </c:pt>
                      <c:pt idx="52" c:formatCode="_(* #,##0_);_(* \(#,##0\);_(* &quot;-&quot;??_);_(@_)">
                        <c:v>5300</c:v>
                      </c:pt>
                      <c:pt idx="53" c:formatCode="_(* #,##0_);_(* \(#,##0\);_(* &quot;-&quot;??_);_(@_)">
                        <c:v>5400</c:v>
                      </c:pt>
                      <c:pt idx="54" c:formatCode="_(* #,##0_);_(* \(#,##0\);_(* &quot;-&quot;??_);_(@_)">
                        <c:v>5500</c:v>
                      </c:pt>
                      <c:pt idx="55" c:formatCode="_(* #,##0_);_(* \(#,##0\);_(* &quot;-&quot;??_);_(@_)">
                        <c:v>5600</c:v>
                      </c:pt>
                      <c:pt idx="56" c:formatCode="_(* #,##0_);_(* \(#,##0\);_(* &quot;-&quot;??_);_(@_)">
                        <c:v>5700</c:v>
                      </c:pt>
                      <c:pt idx="57" c:formatCode="_(* #,##0_);_(* \(#,##0\);_(* &quot;-&quot;??_);_(@_)">
                        <c:v>5800</c:v>
                      </c:pt>
                      <c:pt idx="58" c:formatCode="_(* #,##0_);_(* \(#,##0\);_(* &quot;-&quot;??_);_(@_)">
                        <c:v>5900</c:v>
                      </c:pt>
                      <c:pt idx="59" c:formatCode="_(* #,##0_);_(* \(#,##0\);_(* &quot;-&quot;??_);_(@_)">
                        <c:v>6000</c:v>
                      </c:pt>
                      <c:pt idx="60" c:formatCode="_(* #,##0_);_(* \(#,##0\);_(* &quot;-&quot;??_);_(@_)">
                        <c:v>6100</c:v>
                      </c:pt>
                      <c:pt idx="61" c:formatCode="_(* #,##0_);_(* \(#,##0\);_(* &quot;-&quot;??_);_(@_)">
                        <c:v>6200</c:v>
                      </c:pt>
                      <c:pt idx="62" c:formatCode="_(* #,##0_);_(* \(#,##0\);_(* &quot;-&quot;??_);_(@_)">
                        <c:v>6300</c:v>
                      </c:pt>
                      <c:pt idx="63" c:formatCode="_(* #,##0_);_(* \(#,##0\);_(* &quot;-&quot;??_);_(@_)">
                        <c:v>6400</c:v>
                      </c:pt>
                      <c:pt idx="64" c:formatCode="_(* #,##0_);_(* \(#,##0\);_(* &quot;-&quot;??_);_(@_)">
                        <c:v>6500</c:v>
                      </c:pt>
                      <c:pt idx="65" c:formatCode="_(* #,##0_);_(* \(#,##0\);_(* &quot;-&quot;??_);_(@_)">
                        <c:v>6600</c:v>
                      </c:pt>
                      <c:pt idx="66" c:formatCode="_(* #,##0_);_(* \(#,##0\);_(* &quot;-&quot;??_);_(@_)">
                        <c:v>6700</c:v>
                      </c:pt>
                      <c:pt idx="67" c:formatCode="_(* #,##0_);_(* \(#,##0\);_(* &quot;-&quot;??_);_(@_)">
                        <c:v>6800</c:v>
                      </c:pt>
                      <c:pt idx="68" c:formatCode="_(* #,##0_);_(* \(#,##0\);_(* &quot;-&quot;??_);_(@_)">
                        <c:v>6900</c:v>
                      </c:pt>
                      <c:pt idx="69" c:formatCode="_(* #,##0_);_(* \(#,##0\);_(* &quot;-&quot;??_);_(@_)">
                        <c:v>7000</c:v>
                      </c:pt>
                      <c:pt idx="70" c:formatCode="_(* #,##0_);_(* \(#,##0\);_(* &quot;-&quot;??_);_(@_)">
                        <c:v>7100</c:v>
                      </c:pt>
                      <c:pt idx="71" c:formatCode="_(* #,##0_);_(* \(#,##0\);_(* &quot;-&quot;??_);_(@_)">
                        <c:v>7200</c:v>
                      </c:pt>
                      <c:pt idx="72" c:formatCode="_(* #,##0_);_(* \(#,##0\);_(* &quot;-&quot;??_);_(@_)">
                        <c:v>7300</c:v>
                      </c:pt>
                      <c:pt idx="73" c:formatCode="_(* #,##0_);_(* \(#,##0\);_(* &quot;-&quot;??_);_(@_)">
                        <c:v>7400</c:v>
                      </c:pt>
                      <c:pt idx="74" c:formatCode="_(* #,##0_);_(* \(#,##0\);_(* &quot;-&quot;??_);_(@_)">
                        <c:v>7500</c:v>
                      </c:pt>
                      <c:pt idx="75" c:formatCode="_(* #,##0_);_(* \(#,##0\);_(* &quot;-&quot;??_);_(@_)">
                        <c:v>7600</c:v>
                      </c:pt>
                      <c:pt idx="76" c:formatCode="_(* #,##0_);_(* \(#,##0\);_(* &quot;-&quot;??_);_(@_)">
                        <c:v>7700</c:v>
                      </c:pt>
                      <c:pt idx="77" c:formatCode="_(* #,##0_);_(* \(#,##0\);_(* &quot;-&quot;??_);_(@_)">
                        <c:v>7800</c:v>
                      </c:pt>
                      <c:pt idx="78" c:formatCode="_(* #,##0_);_(* \(#,##0\);_(* &quot;-&quot;??_);_(@_)">
                        <c:v>7900</c:v>
                      </c:pt>
                      <c:pt idx="79" c:formatCode="_(* #,##0_);_(* \(#,##0\);_(* &quot;-&quot;??_);_(@_)">
                        <c:v>8000</c:v>
                      </c:pt>
                      <c:pt idx="80" c:formatCode="_(* #,##0_);_(* \(#,##0\);_(* &quot;-&quot;??_);_(@_)">
                        <c:v>8100</c:v>
                      </c:pt>
                      <c:pt idx="81" c:formatCode="_(* #,##0_);_(* \(#,##0\);_(* &quot;-&quot;??_);_(@_)">
                        <c:v>8200</c:v>
                      </c:pt>
                      <c:pt idx="82" c:formatCode="_(* #,##0_);_(* \(#,##0\);_(* &quot;-&quot;??_);_(@_)">
                        <c:v>8300</c:v>
                      </c:pt>
                      <c:pt idx="83" c:formatCode="_(* #,##0_);_(* \(#,##0\);_(* &quot;-&quot;??_);_(@_)">
                        <c:v>8400</c:v>
                      </c:pt>
                      <c:pt idx="84" c:formatCode="_(* #,##0_);_(* \(#,##0\);_(* &quot;-&quot;??_);_(@_)">
                        <c:v>8500</c:v>
                      </c:pt>
                      <c:pt idx="85" c:formatCode="_(* #,##0_);_(* \(#,##0\);_(* &quot;-&quot;??_);_(@_)">
                        <c:v>8600</c:v>
                      </c:pt>
                      <c:pt idx="86" c:formatCode="_(* #,##0_);_(* \(#,##0\);_(* &quot;-&quot;??_);_(@_)">
                        <c:v>8700</c:v>
                      </c:pt>
                      <c:pt idx="87" c:formatCode="_(* #,##0_);_(* \(#,##0\);_(* &quot;-&quot;??_);_(@_)">
                        <c:v>8800</c:v>
                      </c:pt>
                      <c:pt idx="88" c:formatCode="_(* #,##0_);_(* \(#,##0\);_(* &quot;-&quot;??_);_(@_)">
                        <c:v>8900</c:v>
                      </c:pt>
                      <c:pt idx="89" c:formatCode="_(* #,##0_);_(* \(#,##0\);_(* &quot;-&quot;??_);_(@_)">
                        <c:v>9000</c:v>
                      </c:pt>
                      <c:pt idx="90" c:formatCode="_(* #,##0_);_(* \(#,##0\);_(* &quot;-&quot;??_);_(@_)">
                        <c:v>9100</c:v>
                      </c:pt>
                      <c:pt idx="91" c:formatCode="_(* #,##0_);_(* \(#,##0\);_(* &quot;-&quot;??_);_(@_)">
                        <c:v>9200</c:v>
                      </c:pt>
                      <c:pt idx="92" c:formatCode="_(* #,##0_);_(* \(#,##0\);_(* &quot;-&quot;??_);_(@_)">
                        <c:v>9300</c:v>
                      </c:pt>
                      <c:pt idx="93" c:formatCode="_(* #,##0_);_(* \(#,##0\);_(* &quot;-&quot;??_);_(@_)">
                        <c:v>9400</c:v>
                      </c:pt>
                      <c:pt idx="94" c:formatCode="_(* #,##0_);_(* \(#,##0\);_(* &quot;-&quot;??_);_(@_)">
                        <c:v>9500</c:v>
                      </c:pt>
                      <c:pt idx="95" c:formatCode="_(* #,##0_);_(* \(#,##0\);_(* &quot;-&quot;??_);_(@_)">
                        <c:v>9600</c:v>
                      </c:pt>
                      <c:pt idx="96" c:formatCode="_(* #,##0_);_(* \(#,##0\);_(* &quot;-&quot;??_);_(@_)">
                        <c:v>9700</c:v>
                      </c:pt>
                      <c:pt idx="97" c:formatCode="_(* #,##0_);_(* \(#,##0\);_(* &quot;-&quot;??_);_(@_)">
                        <c:v>9800</c:v>
                      </c:pt>
                      <c:pt idx="98" c:formatCode="_(* #,##0_);_(* \(#,##0\);_(* &quot;-&quot;??_);_(@_)">
                        <c:v>9900</c:v>
                      </c:pt>
                      <c:pt idx="99" c:formatCode="_(* #,##0_);_(* \(#,##0\);_(* &quot;-&quot;??_);_(@_)">
                        <c:v>10000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Calc!$O$5:$O$104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100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0</c:v>
                      </c:pt>
                      <c:pt idx="6">
                        <c:v>0</c:v>
                      </c:pt>
                      <c:pt idx="7">
                        <c:v>0</c:v>
                      </c:pt>
                      <c:pt idx="8">
                        <c:v>0</c:v>
                      </c:pt>
                      <c:pt idx="9">
                        <c:v>0</c:v>
                      </c:pt>
                      <c:pt idx="10">
                        <c:v>0</c:v>
                      </c:pt>
                      <c:pt idx="11">
                        <c:v>0</c:v>
                      </c:pt>
                      <c:pt idx="12">
                        <c:v>0</c:v>
                      </c:pt>
                      <c:pt idx="13">
                        <c:v>0</c:v>
                      </c:pt>
                      <c:pt idx="14">
                        <c:v>0</c:v>
                      </c:pt>
                      <c:pt idx="15">
                        <c:v>0</c:v>
                      </c:pt>
                      <c:pt idx="16">
                        <c:v>0</c:v>
                      </c:pt>
                      <c:pt idx="17">
                        <c:v>0</c:v>
                      </c:pt>
                      <c:pt idx="18">
                        <c:v>0</c:v>
                      </c:pt>
                      <c:pt idx="19">
                        <c:v>0</c:v>
                      </c:pt>
                      <c:pt idx="20">
                        <c:v>0</c:v>
                      </c:pt>
                      <c:pt idx="21">
                        <c:v>0</c:v>
                      </c:pt>
                      <c:pt idx="22">
                        <c:v>0</c:v>
                      </c:pt>
                      <c:pt idx="23">
                        <c:v>0</c:v>
                      </c:pt>
                      <c:pt idx="24">
                        <c:v>0</c:v>
                      </c:pt>
                      <c:pt idx="25">
                        <c:v>0</c:v>
                      </c:pt>
                      <c:pt idx="26">
                        <c:v>0</c:v>
                      </c:pt>
                      <c:pt idx="27">
                        <c:v>0</c:v>
                      </c:pt>
                      <c:pt idx="28">
                        <c:v>0</c:v>
                      </c:pt>
                      <c:pt idx="29">
                        <c:v>0</c:v>
                      </c:pt>
                      <c:pt idx="30">
                        <c:v>0</c:v>
                      </c:pt>
                      <c:pt idx="31">
                        <c:v>0</c:v>
                      </c:pt>
                      <c:pt idx="32">
                        <c:v>0</c:v>
                      </c:pt>
                      <c:pt idx="33">
                        <c:v>0</c:v>
                      </c:pt>
                      <c:pt idx="34">
                        <c:v>0</c:v>
                      </c:pt>
                      <c:pt idx="35">
                        <c:v>0</c:v>
                      </c:pt>
                      <c:pt idx="36">
                        <c:v>0</c:v>
                      </c:pt>
                      <c:pt idx="37">
                        <c:v>0</c:v>
                      </c:pt>
                      <c:pt idx="38">
                        <c:v>0</c:v>
                      </c:pt>
                      <c:pt idx="39">
                        <c:v>0</c:v>
                      </c:pt>
                      <c:pt idx="40">
                        <c:v>0</c:v>
                      </c:pt>
                      <c:pt idx="41">
                        <c:v>0</c:v>
                      </c:pt>
                      <c:pt idx="42">
                        <c:v>0</c:v>
                      </c:pt>
                      <c:pt idx="43">
                        <c:v>0</c:v>
                      </c:pt>
                      <c:pt idx="44">
                        <c:v>0</c:v>
                      </c:pt>
                      <c:pt idx="45">
                        <c:v>0</c:v>
                      </c:pt>
                      <c:pt idx="46">
                        <c:v>0</c:v>
                      </c:pt>
                      <c:pt idx="47">
                        <c:v>0</c:v>
                      </c:pt>
                      <c:pt idx="48">
                        <c:v>0</c:v>
                      </c:pt>
                      <c:pt idx="49">
                        <c:v>0</c:v>
                      </c:pt>
                      <c:pt idx="50">
                        <c:v>0</c:v>
                      </c:pt>
                      <c:pt idx="51">
                        <c:v>0</c:v>
                      </c:pt>
                      <c:pt idx="52">
                        <c:v>0</c:v>
                      </c:pt>
                      <c:pt idx="53">
                        <c:v>0</c:v>
                      </c:pt>
                      <c:pt idx="54">
                        <c:v>0</c:v>
                      </c:pt>
                      <c:pt idx="55">
                        <c:v>0</c:v>
                      </c:pt>
                      <c:pt idx="56">
                        <c:v>0</c:v>
                      </c:pt>
                      <c:pt idx="57">
                        <c:v>0</c:v>
                      </c:pt>
                      <c:pt idx="58">
                        <c:v>0</c:v>
                      </c:pt>
                      <c:pt idx="59">
                        <c:v>0</c:v>
                      </c:pt>
                      <c:pt idx="60">
                        <c:v>0</c:v>
                      </c:pt>
                      <c:pt idx="61">
                        <c:v>0</c:v>
                      </c:pt>
                      <c:pt idx="62">
                        <c:v>0</c:v>
                      </c:pt>
                      <c:pt idx="63">
                        <c:v>0</c:v>
                      </c:pt>
                      <c:pt idx="64">
                        <c:v>0</c:v>
                      </c:pt>
                      <c:pt idx="65">
                        <c:v>0</c:v>
                      </c:pt>
                      <c:pt idx="66">
                        <c:v>0</c:v>
                      </c:pt>
                      <c:pt idx="67">
                        <c:v>0</c:v>
                      </c:pt>
                      <c:pt idx="68">
                        <c:v>0</c:v>
                      </c:pt>
                      <c:pt idx="69">
                        <c:v>0</c:v>
                      </c:pt>
                      <c:pt idx="70">
                        <c:v>0</c:v>
                      </c:pt>
                      <c:pt idx="71">
                        <c:v>0</c:v>
                      </c:pt>
                      <c:pt idx="72">
                        <c:v>0</c:v>
                      </c:pt>
                      <c:pt idx="73">
                        <c:v>0</c:v>
                      </c:pt>
                      <c:pt idx="74">
                        <c:v>0</c:v>
                      </c:pt>
                      <c:pt idx="75">
                        <c:v>0</c:v>
                      </c:pt>
                      <c:pt idx="76">
                        <c:v>0</c:v>
                      </c:pt>
                      <c:pt idx="77">
                        <c:v>0</c:v>
                      </c:pt>
                      <c:pt idx="78">
                        <c:v>0</c:v>
                      </c:pt>
                      <c:pt idx="79">
                        <c:v>0</c:v>
                      </c:pt>
                      <c:pt idx="80">
                        <c:v>0</c:v>
                      </c:pt>
                      <c:pt idx="81">
                        <c:v>0</c:v>
                      </c:pt>
                      <c:pt idx="82">
                        <c:v>0</c:v>
                      </c:pt>
                      <c:pt idx="83">
                        <c:v>0</c:v>
                      </c:pt>
                      <c:pt idx="84">
                        <c:v>0</c:v>
                      </c:pt>
                      <c:pt idx="85">
                        <c:v>0</c:v>
                      </c:pt>
                      <c:pt idx="86">
                        <c:v>0</c:v>
                      </c:pt>
                      <c:pt idx="87">
                        <c:v>0</c:v>
                      </c:pt>
                      <c:pt idx="88">
                        <c:v>0</c:v>
                      </c:pt>
                      <c:pt idx="89">
                        <c:v>0</c:v>
                      </c:pt>
                      <c:pt idx="90">
                        <c:v>0</c:v>
                      </c:pt>
                      <c:pt idx="91">
                        <c:v>0</c:v>
                      </c:pt>
                      <c:pt idx="92">
                        <c:v>0</c:v>
                      </c:pt>
                      <c:pt idx="93">
                        <c:v>0</c:v>
                      </c:pt>
                      <c:pt idx="94">
                        <c:v>0</c:v>
                      </c:pt>
                      <c:pt idx="95">
                        <c:v>0</c:v>
                      </c:pt>
                      <c:pt idx="96">
                        <c:v>0</c:v>
                      </c:pt>
                      <c:pt idx="97">
                        <c:v>0</c:v>
                      </c:pt>
                      <c:pt idx="98">
                        <c:v>0</c:v>
                      </c:pt>
                      <c:pt idx="99">
                        <c:v>0</c:v>
                      </c:pt>
                    </c:numCache>
                  </c:numRef>
                </c:val>
              </c15:ser>
            </c15:filteredBarSeries>
            <c15:filteredBarSeries>
              <c15:ser>
                <c:idx val="4"/>
                <c:order val="4"/>
                <c:tx>
                  <c:strRef>
                    <c:extLst>
                      <c:ext uri="{02D57815-91ED-43cb-92C2-25804820EDAC}">
                        <c15:formulaRef>
                          <c15:sqref>all</c15:sqref>
                        </c15:formulaRef>
                      </c:ext>
                    </c:extLst>
                    <c:strCache>
                      <c:ptCount val="1"/>
                      <c:pt idx="0">
                        <c:v>all</c:v>
                      </c:pt>
                    </c:strCache>
                  </c:strRef>
                </c:tx>
                <c:spPr>
                  <a:solidFill>
                    <a:schemeClr val="accent2">
                      <a:tint val="54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delete val="1"/>
                </c:dLbls>
                <c:val>
                  <c:numRef>
                    <c:extLst>
                      <c:ext uri="{02D57815-91ED-43cb-92C2-25804820EDAC}">
                        <c15:formulaRef>
                          <c15:sqref>Calc!$I$5:$I$104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100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2</c:v>
                      </c:pt>
                      <c:pt idx="5">
                        <c:v>3</c:v>
                      </c:pt>
                      <c:pt idx="6">
                        <c:v>12</c:v>
                      </c:pt>
                      <c:pt idx="7">
                        <c:v>9</c:v>
                      </c:pt>
                      <c:pt idx="8">
                        <c:v>34</c:v>
                      </c:pt>
                      <c:pt idx="9">
                        <c:v>43</c:v>
                      </c:pt>
                      <c:pt idx="10">
                        <c:v>79</c:v>
                      </c:pt>
                      <c:pt idx="11">
                        <c:v>91</c:v>
                      </c:pt>
                      <c:pt idx="12">
                        <c:v>110</c:v>
                      </c:pt>
                      <c:pt idx="13">
                        <c:v>144</c:v>
                      </c:pt>
                      <c:pt idx="14">
                        <c:v>176</c:v>
                      </c:pt>
                      <c:pt idx="15">
                        <c:v>165</c:v>
                      </c:pt>
                      <c:pt idx="16">
                        <c:v>145</c:v>
                      </c:pt>
                      <c:pt idx="17">
                        <c:v>182</c:v>
                      </c:pt>
                      <c:pt idx="18">
                        <c:v>169</c:v>
                      </c:pt>
                      <c:pt idx="19">
                        <c:v>241</c:v>
                      </c:pt>
                      <c:pt idx="20">
                        <c:v>183</c:v>
                      </c:pt>
                      <c:pt idx="21">
                        <c:v>188</c:v>
                      </c:pt>
                      <c:pt idx="22">
                        <c:v>236</c:v>
                      </c:pt>
                      <c:pt idx="23">
                        <c:v>146</c:v>
                      </c:pt>
                      <c:pt idx="24">
                        <c:v>170</c:v>
                      </c:pt>
                      <c:pt idx="25">
                        <c:v>186</c:v>
                      </c:pt>
                      <c:pt idx="26">
                        <c:v>179</c:v>
                      </c:pt>
                      <c:pt idx="27">
                        <c:v>206</c:v>
                      </c:pt>
                      <c:pt idx="28">
                        <c:v>227</c:v>
                      </c:pt>
                      <c:pt idx="29">
                        <c:v>201</c:v>
                      </c:pt>
                      <c:pt idx="30">
                        <c:v>233</c:v>
                      </c:pt>
                      <c:pt idx="31">
                        <c:v>193</c:v>
                      </c:pt>
                      <c:pt idx="32">
                        <c:v>194</c:v>
                      </c:pt>
                      <c:pt idx="33">
                        <c:v>185</c:v>
                      </c:pt>
                      <c:pt idx="34">
                        <c:v>163</c:v>
                      </c:pt>
                      <c:pt idx="35">
                        <c:v>164</c:v>
                      </c:pt>
                      <c:pt idx="36">
                        <c:v>134</c:v>
                      </c:pt>
                      <c:pt idx="37">
                        <c:v>106</c:v>
                      </c:pt>
                      <c:pt idx="38">
                        <c:v>119</c:v>
                      </c:pt>
                      <c:pt idx="39">
                        <c:v>124</c:v>
                      </c:pt>
                      <c:pt idx="40">
                        <c:v>106</c:v>
                      </c:pt>
                      <c:pt idx="41">
                        <c:v>94</c:v>
                      </c:pt>
                      <c:pt idx="42">
                        <c:v>90</c:v>
                      </c:pt>
                      <c:pt idx="43">
                        <c:v>107</c:v>
                      </c:pt>
                      <c:pt idx="44">
                        <c:v>94</c:v>
                      </c:pt>
                      <c:pt idx="45">
                        <c:v>90</c:v>
                      </c:pt>
                      <c:pt idx="46">
                        <c:v>90</c:v>
                      </c:pt>
                      <c:pt idx="47">
                        <c:v>63</c:v>
                      </c:pt>
                      <c:pt idx="48">
                        <c:v>57</c:v>
                      </c:pt>
                      <c:pt idx="49">
                        <c:v>61</c:v>
                      </c:pt>
                      <c:pt idx="50">
                        <c:v>48</c:v>
                      </c:pt>
                      <c:pt idx="51">
                        <c:v>44</c:v>
                      </c:pt>
                      <c:pt idx="52">
                        <c:v>46</c:v>
                      </c:pt>
                      <c:pt idx="53">
                        <c:v>51</c:v>
                      </c:pt>
                      <c:pt idx="54">
                        <c:v>33</c:v>
                      </c:pt>
                      <c:pt idx="55">
                        <c:v>38</c:v>
                      </c:pt>
                      <c:pt idx="56">
                        <c:v>29</c:v>
                      </c:pt>
                      <c:pt idx="57">
                        <c:v>36</c:v>
                      </c:pt>
                      <c:pt idx="58">
                        <c:v>29</c:v>
                      </c:pt>
                      <c:pt idx="59">
                        <c:v>25</c:v>
                      </c:pt>
                      <c:pt idx="60">
                        <c:v>25</c:v>
                      </c:pt>
                      <c:pt idx="61">
                        <c:v>27</c:v>
                      </c:pt>
                      <c:pt idx="62">
                        <c:v>15</c:v>
                      </c:pt>
                      <c:pt idx="63">
                        <c:v>22</c:v>
                      </c:pt>
                      <c:pt idx="64">
                        <c:v>15</c:v>
                      </c:pt>
                      <c:pt idx="65">
                        <c:v>13</c:v>
                      </c:pt>
                      <c:pt idx="66">
                        <c:v>11</c:v>
                      </c:pt>
                      <c:pt idx="67">
                        <c:v>13</c:v>
                      </c:pt>
                      <c:pt idx="68">
                        <c:v>13</c:v>
                      </c:pt>
                      <c:pt idx="69">
                        <c:v>11</c:v>
                      </c:pt>
                      <c:pt idx="70">
                        <c:v>8</c:v>
                      </c:pt>
                      <c:pt idx="71">
                        <c:v>9</c:v>
                      </c:pt>
                      <c:pt idx="72">
                        <c:v>12</c:v>
                      </c:pt>
                      <c:pt idx="73">
                        <c:v>8</c:v>
                      </c:pt>
                      <c:pt idx="74">
                        <c:v>13</c:v>
                      </c:pt>
                      <c:pt idx="75">
                        <c:v>8</c:v>
                      </c:pt>
                      <c:pt idx="76">
                        <c:v>11</c:v>
                      </c:pt>
                      <c:pt idx="77">
                        <c:v>5</c:v>
                      </c:pt>
                      <c:pt idx="78">
                        <c:v>2</c:v>
                      </c:pt>
                      <c:pt idx="79">
                        <c:v>5</c:v>
                      </c:pt>
                      <c:pt idx="80">
                        <c:v>6</c:v>
                      </c:pt>
                      <c:pt idx="81">
                        <c:v>3</c:v>
                      </c:pt>
                      <c:pt idx="82">
                        <c:v>2</c:v>
                      </c:pt>
                      <c:pt idx="83">
                        <c:v>5</c:v>
                      </c:pt>
                      <c:pt idx="84">
                        <c:v>2</c:v>
                      </c:pt>
                      <c:pt idx="85">
                        <c:v>5</c:v>
                      </c:pt>
                      <c:pt idx="86">
                        <c:v>3</c:v>
                      </c:pt>
                      <c:pt idx="87">
                        <c:v>2</c:v>
                      </c:pt>
                      <c:pt idx="88">
                        <c:v>4</c:v>
                      </c:pt>
                      <c:pt idx="89">
                        <c:v>6</c:v>
                      </c:pt>
                      <c:pt idx="90">
                        <c:v>2</c:v>
                      </c:pt>
                      <c:pt idx="91">
                        <c:v>2</c:v>
                      </c:pt>
                      <c:pt idx="92">
                        <c:v>5</c:v>
                      </c:pt>
                      <c:pt idx="93">
                        <c:v>1</c:v>
                      </c:pt>
                      <c:pt idx="94">
                        <c:v>1</c:v>
                      </c:pt>
                      <c:pt idx="95">
                        <c:v>5</c:v>
                      </c:pt>
                      <c:pt idx="96">
                        <c:v>2</c:v>
                      </c:pt>
                      <c:pt idx="97">
                        <c:v>3</c:v>
                      </c:pt>
                      <c:pt idx="98">
                        <c:v>2</c:v>
                      </c:pt>
                      <c:pt idx="99">
                        <c:v>0</c:v>
                      </c:pt>
                    </c:numCache>
                  </c:numRef>
                </c:val>
              </c15:ser>
            </c15:filteredBarSeries>
          </c:ext>
        </c:extLst>
      </c:barChart>
      <c:catAx>
        <c:axId val="121583375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Impervious Square Footage </a:t>
                </a:r>
                <a:endParaRPr 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_(* #,##0_);_(* \(#,##0\);_(* &quot;-&quot;??_);_(@_)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</a:p>
        </c:txPr>
        <c:crossAx val="1513598095"/>
        <c:crosses val="autoZero"/>
        <c:auto val="1"/>
        <c:lblAlgn val="ctr"/>
        <c:lblOffset val="100"/>
        <c:noMultiLvlLbl val="0"/>
      </c:catAx>
      <c:valAx>
        <c:axId val="1513598095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Parcel Count</a:t>
                </a:r>
                <a:endParaRPr 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</a:p>
        </c:txPr>
        <c:crossAx val="12158337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lang="en-US" sz="1800">
          <a:solidFill>
            <a:sysClr val="windowText" lastClr="000000"/>
          </a:solidFill>
        </a:defRPr>
      </a:pPr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0959639413909553"/>
          <c:y val="0.0987093756689768"/>
          <c:w val="0.844232365431638"/>
          <c:h val="0.68064546292892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Calc!$L$2</c:f>
              <c:strCache>
                <c:ptCount val="1"/>
                <c:pt idx="0">
                  <c:v> Tier 1  </c:v>
                </c:pt>
              </c:strCache>
            </c:strRef>
          </c:tx>
          <c:spPr>
            <a:solidFill>
              <a:srgbClr val="FFFFFF">
                <a:lumMod val="65000"/>
              </a:srgb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numRef>
              <c:f>Calc!$H$5:$H$104</c:f>
              <c:numCache>
                <c:formatCode>_(* #,##0_);_(* \(#,##0\);_(* "-"??_);_(@_)</c:formatCode>
                <c:ptCount val="100"/>
                <c:pt idx="0" c:formatCode="_(* #,##0_);_(* \(#,##0\);_(* &quot;-&quot;??_);_(@_)">
                  <c:v>100</c:v>
                </c:pt>
                <c:pt idx="1" c:formatCode="_(* #,##0_);_(* \(#,##0\);_(* &quot;-&quot;??_);_(@_)">
                  <c:v>200</c:v>
                </c:pt>
                <c:pt idx="2" c:formatCode="_(* #,##0_);_(* \(#,##0\);_(* &quot;-&quot;??_);_(@_)">
                  <c:v>300</c:v>
                </c:pt>
                <c:pt idx="3" c:formatCode="_(* #,##0_);_(* \(#,##0\);_(* &quot;-&quot;??_);_(@_)">
                  <c:v>400</c:v>
                </c:pt>
                <c:pt idx="4" c:formatCode="_(* #,##0_);_(* \(#,##0\);_(* &quot;-&quot;??_);_(@_)">
                  <c:v>500</c:v>
                </c:pt>
                <c:pt idx="5" c:formatCode="_(* #,##0_);_(* \(#,##0\);_(* &quot;-&quot;??_);_(@_)">
                  <c:v>600</c:v>
                </c:pt>
                <c:pt idx="6" c:formatCode="_(* #,##0_);_(* \(#,##0\);_(* &quot;-&quot;??_);_(@_)">
                  <c:v>700</c:v>
                </c:pt>
                <c:pt idx="7" c:formatCode="_(* #,##0_);_(* \(#,##0\);_(* &quot;-&quot;??_);_(@_)">
                  <c:v>800</c:v>
                </c:pt>
                <c:pt idx="8" c:formatCode="_(* #,##0_);_(* \(#,##0\);_(* &quot;-&quot;??_);_(@_)">
                  <c:v>900</c:v>
                </c:pt>
                <c:pt idx="9" c:formatCode="_(* #,##0_);_(* \(#,##0\);_(* &quot;-&quot;??_);_(@_)">
                  <c:v>1000</c:v>
                </c:pt>
                <c:pt idx="10" c:formatCode="_(* #,##0_);_(* \(#,##0\);_(* &quot;-&quot;??_);_(@_)">
                  <c:v>1100</c:v>
                </c:pt>
                <c:pt idx="11" c:formatCode="_(* #,##0_);_(* \(#,##0\);_(* &quot;-&quot;??_);_(@_)">
                  <c:v>1200</c:v>
                </c:pt>
                <c:pt idx="12" c:formatCode="_(* #,##0_);_(* \(#,##0\);_(* &quot;-&quot;??_);_(@_)">
                  <c:v>1300</c:v>
                </c:pt>
                <c:pt idx="13" c:formatCode="_(* #,##0_);_(* \(#,##0\);_(* &quot;-&quot;??_);_(@_)">
                  <c:v>1400</c:v>
                </c:pt>
                <c:pt idx="14" c:formatCode="_(* #,##0_);_(* \(#,##0\);_(* &quot;-&quot;??_);_(@_)">
                  <c:v>1500</c:v>
                </c:pt>
                <c:pt idx="15" c:formatCode="_(* #,##0_);_(* \(#,##0\);_(* &quot;-&quot;??_);_(@_)">
                  <c:v>1600</c:v>
                </c:pt>
                <c:pt idx="16" c:formatCode="_(* #,##0_);_(* \(#,##0\);_(* &quot;-&quot;??_);_(@_)">
                  <c:v>1700</c:v>
                </c:pt>
                <c:pt idx="17" c:formatCode="_(* #,##0_);_(* \(#,##0\);_(* &quot;-&quot;??_);_(@_)">
                  <c:v>1800</c:v>
                </c:pt>
                <c:pt idx="18" c:formatCode="_(* #,##0_);_(* \(#,##0\);_(* &quot;-&quot;??_);_(@_)">
                  <c:v>1900</c:v>
                </c:pt>
                <c:pt idx="19" c:formatCode="_(* #,##0_);_(* \(#,##0\);_(* &quot;-&quot;??_);_(@_)">
                  <c:v>2000</c:v>
                </c:pt>
                <c:pt idx="20" c:formatCode="_(* #,##0_);_(* \(#,##0\);_(* &quot;-&quot;??_);_(@_)">
                  <c:v>2100</c:v>
                </c:pt>
                <c:pt idx="21" c:formatCode="_(* #,##0_);_(* \(#,##0\);_(* &quot;-&quot;??_);_(@_)">
                  <c:v>2200</c:v>
                </c:pt>
                <c:pt idx="22" c:formatCode="_(* #,##0_);_(* \(#,##0\);_(* &quot;-&quot;??_);_(@_)">
                  <c:v>2300</c:v>
                </c:pt>
                <c:pt idx="23" c:formatCode="_(* #,##0_);_(* \(#,##0\);_(* &quot;-&quot;??_);_(@_)">
                  <c:v>2400</c:v>
                </c:pt>
                <c:pt idx="24" c:formatCode="_(* #,##0_);_(* \(#,##0\);_(* &quot;-&quot;??_);_(@_)">
                  <c:v>2500</c:v>
                </c:pt>
                <c:pt idx="25" c:formatCode="_(* #,##0_);_(* \(#,##0\);_(* &quot;-&quot;??_);_(@_)">
                  <c:v>2600</c:v>
                </c:pt>
                <c:pt idx="26" c:formatCode="_(* #,##0_);_(* \(#,##0\);_(* &quot;-&quot;??_);_(@_)">
                  <c:v>2700</c:v>
                </c:pt>
                <c:pt idx="27" c:formatCode="_(* #,##0_);_(* \(#,##0\);_(* &quot;-&quot;??_);_(@_)">
                  <c:v>2800</c:v>
                </c:pt>
                <c:pt idx="28" c:formatCode="_(* #,##0_);_(* \(#,##0\);_(* &quot;-&quot;??_);_(@_)">
                  <c:v>2900</c:v>
                </c:pt>
                <c:pt idx="29" c:formatCode="_(* #,##0_);_(* \(#,##0\);_(* &quot;-&quot;??_);_(@_)">
                  <c:v>3000</c:v>
                </c:pt>
                <c:pt idx="30" c:formatCode="_(* #,##0_);_(* \(#,##0\);_(* &quot;-&quot;??_);_(@_)">
                  <c:v>3100</c:v>
                </c:pt>
                <c:pt idx="31" c:formatCode="_(* #,##0_);_(* \(#,##0\);_(* &quot;-&quot;??_);_(@_)">
                  <c:v>3200</c:v>
                </c:pt>
                <c:pt idx="32" c:formatCode="_(* #,##0_);_(* \(#,##0\);_(* &quot;-&quot;??_);_(@_)">
                  <c:v>3300</c:v>
                </c:pt>
                <c:pt idx="33" c:formatCode="_(* #,##0_);_(* \(#,##0\);_(* &quot;-&quot;??_);_(@_)">
                  <c:v>3400</c:v>
                </c:pt>
                <c:pt idx="34" c:formatCode="_(* #,##0_);_(* \(#,##0\);_(* &quot;-&quot;??_);_(@_)">
                  <c:v>3500</c:v>
                </c:pt>
                <c:pt idx="35" c:formatCode="_(* #,##0_);_(* \(#,##0\);_(* &quot;-&quot;??_);_(@_)">
                  <c:v>3600</c:v>
                </c:pt>
                <c:pt idx="36" c:formatCode="_(* #,##0_);_(* \(#,##0\);_(* &quot;-&quot;??_);_(@_)">
                  <c:v>3700</c:v>
                </c:pt>
                <c:pt idx="37" c:formatCode="_(* #,##0_);_(* \(#,##0\);_(* &quot;-&quot;??_);_(@_)">
                  <c:v>3800</c:v>
                </c:pt>
                <c:pt idx="38" c:formatCode="_(* #,##0_);_(* \(#,##0\);_(* &quot;-&quot;??_);_(@_)">
                  <c:v>3900</c:v>
                </c:pt>
                <c:pt idx="39" c:formatCode="_(* #,##0_);_(* \(#,##0\);_(* &quot;-&quot;??_);_(@_)">
                  <c:v>4000</c:v>
                </c:pt>
                <c:pt idx="40" c:formatCode="_(* #,##0_);_(* \(#,##0\);_(* &quot;-&quot;??_);_(@_)">
                  <c:v>4100</c:v>
                </c:pt>
                <c:pt idx="41" c:formatCode="_(* #,##0_);_(* \(#,##0\);_(* &quot;-&quot;??_);_(@_)">
                  <c:v>4200</c:v>
                </c:pt>
                <c:pt idx="42" c:formatCode="_(* #,##0_);_(* \(#,##0\);_(* &quot;-&quot;??_);_(@_)">
                  <c:v>4300</c:v>
                </c:pt>
                <c:pt idx="43" c:formatCode="_(* #,##0_);_(* \(#,##0\);_(* &quot;-&quot;??_);_(@_)">
                  <c:v>4400</c:v>
                </c:pt>
                <c:pt idx="44" c:formatCode="_(* #,##0_);_(* \(#,##0\);_(* &quot;-&quot;??_);_(@_)">
                  <c:v>4500</c:v>
                </c:pt>
                <c:pt idx="45" c:formatCode="_(* #,##0_);_(* \(#,##0\);_(* &quot;-&quot;??_);_(@_)">
                  <c:v>4600</c:v>
                </c:pt>
                <c:pt idx="46" c:formatCode="_(* #,##0_);_(* \(#,##0\);_(* &quot;-&quot;??_);_(@_)">
                  <c:v>4700</c:v>
                </c:pt>
                <c:pt idx="47" c:formatCode="_(* #,##0_);_(* \(#,##0\);_(* &quot;-&quot;??_);_(@_)">
                  <c:v>4800</c:v>
                </c:pt>
                <c:pt idx="48" c:formatCode="_(* #,##0_);_(* \(#,##0\);_(* &quot;-&quot;??_);_(@_)">
                  <c:v>4900</c:v>
                </c:pt>
                <c:pt idx="49" c:formatCode="_(* #,##0_);_(* \(#,##0\);_(* &quot;-&quot;??_);_(@_)">
                  <c:v>5000</c:v>
                </c:pt>
                <c:pt idx="50" c:formatCode="_(* #,##0_);_(* \(#,##0\);_(* &quot;-&quot;??_);_(@_)">
                  <c:v>5100</c:v>
                </c:pt>
                <c:pt idx="51" c:formatCode="_(* #,##0_);_(* \(#,##0\);_(* &quot;-&quot;??_);_(@_)">
                  <c:v>5200</c:v>
                </c:pt>
                <c:pt idx="52" c:formatCode="_(* #,##0_);_(* \(#,##0\);_(* &quot;-&quot;??_);_(@_)">
                  <c:v>5300</c:v>
                </c:pt>
                <c:pt idx="53" c:formatCode="_(* #,##0_);_(* \(#,##0\);_(* &quot;-&quot;??_);_(@_)">
                  <c:v>5400</c:v>
                </c:pt>
                <c:pt idx="54" c:formatCode="_(* #,##0_);_(* \(#,##0\);_(* &quot;-&quot;??_);_(@_)">
                  <c:v>5500</c:v>
                </c:pt>
                <c:pt idx="55" c:formatCode="_(* #,##0_);_(* \(#,##0\);_(* &quot;-&quot;??_);_(@_)">
                  <c:v>5600</c:v>
                </c:pt>
                <c:pt idx="56" c:formatCode="_(* #,##0_);_(* \(#,##0\);_(* &quot;-&quot;??_);_(@_)">
                  <c:v>5700</c:v>
                </c:pt>
                <c:pt idx="57" c:formatCode="_(* #,##0_);_(* \(#,##0\);_(* &quot;-&quot;??_);_(@_)">
                  <c:v>5800</c:v>
                </c:pt>
                <c:pt idx="58" c:formatCode="_(* #,##0_);_(* \(#,##0\);_(* &quot;-&quot;??_);_(@_)">
                  <c:v>5900</c:v>
                </c:pt>
                <c:pt idx="59" c:formatCode="_(* #,##0_);_(* \(#,##0\);_(* &quot;-&quot;??_);_(@_)">
                  <c:v>6000</c:v>
                </c:pt>
                <c:pt idx="60" c:formatCode="_(* #,##0_);_(* \(#,##0\);_(* &quot;-&quot;??_);_(@_)">
                  <c:v>6100</c:v>
                </c:pt>
                <c:pt idx="61" c:formatCode="_(* #,##0_);_(* \(#,##0\);_(* &quot;-&quot;??_);_(@_)">
                  <c:v>6200</c:v>
                </c:pt>
                <c:pt idx="62" c:formatCode="_(* #,##0_);_(* \(#,##0\);_(* &quot;-&quot;??_);_(@_)">
                  <c:v>6300</c:v>
                </c:pt>
                <c:pt idx="63" c:formatCode="_(* #,##0_);_(* \(#,##0\);_(* &quot;-&quot;??_);_(@_)">
                  <c:v>6400</c:v>
                </c:pt>
                <c:pt idx="64" c:formatCode="_(* #,##0_);_(* \(#,##0\);_(* &quot;-&quot;??_);_(@_)">
                  <c:v>6500</c:v>
                </c:pt>
                <c:pt idx="65" c:formatCode="_(* #,##0_);_(* \(#,##0\);_(* &quot;-&quot;??_);_(@_)">
                  <c:v>6600</c:v>
                </c:pt>
                <c:pt idx="66" c:formatCode="_(* #,##0_);_(* \(#,##0\);_(* &quot;-&quot;??_);_(@_)">
                  <c:v>6700</c:v>
                </c:pt>
                <c:pt idx="67" c:formatCode="_(* #,##0_);_(* \(#,##0\);_(* &quot;-&quot;??_);_(@_)">
                  <c:v>6800</c:v>
                </c:pt>
                <c:pt idx="68" c:formatCode="_(* #,##0_);_(* \(#,##0\);_(* &quot;-&quot;??_);_(@_)">
                  <c:v>6900</c:v>
                </c:pt>
                <c:pt idx="69" c:formatCode="_(* #,##0_);_(* \(#,##0\);_(* &quot;-&quot;??_);_(@_)">
                  <c:v>7000</c:v>
                </c:pt>
                <c:pt idx="70" c:formatCode="_(* #,##0_);_(* \(#,##0\);_(* &quot;-&quot;??_);_(@_)">
                  <c:v>7100</c:v>
                </c:pt>
                <c:pt idx="71" c:formatCode="_(* #,##0_);_(* \(#,##0\);_(* &quot;-&quot;??_);_(@_)">
                  <c:v>7200</c:v>
                </c:pt>
                <c:pt idx="72" c:formatCode="_(* #,##0_);_(* \(#,##0\);_(* &quot;-&quot;??_);_(@_)">
                  <c:v>7300</c:v>
                </c:pt>
                <c:pt idx="73" c:formatCode="_(* #,##0_);_(* \(#,##0\);_(* &quot;-&quot;??_);_(@_)">
                  <c:v>7400</c:v>
                </c:pt>
                <c:pt idx="74" c:formatCode="_(* #,##0_);_(* \(#,##0\);_(* &quot;-&quot;??_);_(@_)">
                  <c:v>7500</c:v>
                </c:pt>
                <c:pt idx="75" c:formatCode="_(* #,##0_);_(* \(#,##0\);_(* &quot;-&quot;??_);_(@_)">
                  <c:v>7600</c:v>
                </c:pt>
                <c:pt idx="76" c:formatCode="_(* #,##0_);_(* \(#,##0\);_(* &quot;-&quot;??_);_(@_)">
                  <c:v>7700</c:v>
                </c:pt>
                <c:pt idx="77" c:formatCode="_(* #,##0_);_(* \(#,##0\);_(* &quot;-&quot;??_);_(@_)">
                  <c:v>7800</c:v>
                </c:pt>
                <c:pt idx="78" c:formatCode="_(* #,##0_);_(* \(#,##0\);_(* &quot;-&quot;??_);_(@_)">
                  <c:v>7900</c:v>
                </c:pt>
                <c:pt idx="79" c:formatCode="_(* #,##0_);_(* \(#,##0\);_(* &quot;-&quot;??_);_(@_)">
                  <c:v>8000</c:v>
                </c:pt>
                <c:pt idx="80" c:formatCode="_(* #,##0_);_(* \(#,##0\);_(* &quot;-&quot;??_);_(@_)">
                  <c:v>8100</c:v>
                </c:pt>
                <c:pt idx="81" c:formatCode="_(* #,##0_);_(* \(#,##0\);_(* &quot;-&quot;??_);_(@_)">
                  <c:v>8200</c:v>
                </c:pt>
                <c:pt idx="82" c:formatCode="_(* #,##0_);_(* \(#,##0\);_(* &quot;-&quot;??_);_(@_)">
                  <c:v>8300</c:v>
                </c:pt>
                <c:pt idx="83" c:formatCode="_(* #,##0_);_(* \(#,##0\);_(* &quot;-&quot;??_);_(@_)">
                  <c:v>8400</c:v>
                </c:pt>
                <c:pt idx="84" c:formatCode="_(* #,##0_);_(* \(#,##0\);_(* &quot;-&quot;??_);_(@_)">
                  <c:v>8500</c:v>
                </c:pt>
                <c:pt idx="85" c:formatCode="_(* #,##0_);_(* \(#,##0\);_(* &quot;-&quot;??_);_(@_)">
                  <c:v>8600</c:v>
                </c:pt>
                <c:pt idx="86" c:formatCode="_(* #,##0_);_(* \(#,##0\);_(* &quot;-&quot;??_);_(@_)">
                  <c:v>8700</c:v>
                </c:pt>
                <c:pt idx="87" c:formatCode="_(* #,##0_);_(* \(#,##0\);_(* &quot;-&quot;??_);_(@_)">
                  <c:v>8800</c:v>
                </c:pt>
                <c:pt idx="88" c:formatCode="_(* #,##0_);_(* \(#,##0\);_(* &quot;-&quot;??_);_(@_)">
                  <c:v>8900</c:v>
                </c:pt>
                <c:pt idx="89" c:formatCode="_(* #,##0_);_(* \(#,##0\);_(* &quot;-&quot;??_);_(@_)">
                  <c:v>9000</c:v>
                </c:pt>
                <c:pt idx="90" c:formatCode="_(* #,##0_);_(* \(#,##0\);_(* &quot;-&quot;??_);_(@_)">
                  <c:v>9100</c:v>
                </c:pt>
                <c:pt idx="91" c:formatCode="_(* #,##0_);_(* \(#,##0\);_(* &quot;-&quot;??_);_(@_)">
                  <c:v>9200</c:v>
                </c:pt>
                <c:pt idx="92" c:formatCode="_(* #,##0_);_(* \(#,##0\);_(* &quot;-&quot;??_);_(@_)">
                  <c:v>9300</c:v>
                </c:pt>
                <c:pt idx="93" c:formatCode="_(* #,##0_);_(* \(#,##0\);_(* &quot;-&quot;??_);_(@_)">
                  <c:v>9400</c:v>
                </c:pt>
                <c:pt idx="94" c:formatCode="_(* #,##0_);_(* \(#,##0\);_(* &quot;-&quot;??_);_(@_)">
                  <c:v>9500</c:v>
                </c:pt>
                <c:pt idx="95" c:formatCode="_(* #,##0_);_(* \(#,##0\);_(* &quot;-&quot;??_);_(@_)">
                  <c:v>9600</c:v>
                </c:pt>
                <c:pt idx="96" c:formatCode="_(* #,##0_);_(* \(#,##0\);_(* &quot;-&quot;??_);_(@_)">
                  <c:v>9700</c:v>
                </c:pt>
                <c:pt idx="97" c:formatCode="_(* #,##0_);_(* \(#,##0\);_(* &quot;-&quot;??_);_(@_)">
                  <c:v>9800</c:v>
                </c:pt>
                <c:pt idx="98" c:formatCode="_(* #,##0_);_(* \(#,##0\);_(* &quot;-&quot;??_);_(@_)">
                  <c:v>9900</c:v>
                </c:pt>
                <c:pt idx="99" c:formatCode="_(* #,##0_);_(* \(#,##0\);_(* &quot;-&quot;??_);_(@_)">
                  <c:v>10000</c:v>
                </c:pt>
              </c:numCache>
            </c:numRef>
          </c:cat>
          <c:val>
            <c:numRef>
              <c:f>Calc!$L$5:$L$104</c:f>
              <c:numCache>
                <c:formatCode>_(* #,##0_);_(* \(#,##0\);_(* "-"??_);_(@_)</c:formatCode>
                <c:ptCount val="10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2</c:v>
                </c:pt>
                <c:pt idx="5">
                  <c:v>3</c:v>
                </c:pt>
                <c:pt idx="6">
                  <c:v>12</c:v>
                </c:pt>
                <c:pt idx="7">
                  <c:v>9</c:v>
                </c:pt>
                <c:pt idx="8">
                  <c:v>34</c:v>
                </c:pt>
                <c:pt idx="9">
                  <c:v>43</c:v>
                </c:pt>
                <c:pt idx="10">
                  <c:v>79</c:v>
                </c:pt>
                <c:pt idx="11">
                  <c:v>91</c:v>
                </c:pt>
                <c:pt idx="12">
                  <c:v>110</c:v>
                </c:pt>
                <c:pt idx="13">
                  <c:v>144</c:v>
                </c:pt>
                <c:pt idx="14">
                  <c:v>176</c:v>
                </c:pt>
                <c:pt idx="15">
                  <c:v>165</c:v>
                </c:pt>
                <c:pt idx="16">
                  <c:v>145</c:v>
                </c:pt>
                <c:pt idx="17">
                  <c:v>182</c:v>
                </c:pt>
                <c:pt idx="18">
                  <c:v>169</c:v>
                </c:pt>
                <c:pt idx="19">
                  <c:v>241</c:v>
                </c:pt>
                <c:pt idx="20">
                  <c:v>183</c:v>
                </c:pt>
                <c:pt idx="21">
                  <c:v>188</c:v>
                </c:pt>
                <c:pt idx="22">
                  <c:v>236</c:v>
                </c:pt>
                <c:pt idx="23">
                  <c:v>146</c:v>
                </c:pt>
                <c:pt idx="24">
                  <c:v>170</c:v>
                </c:pt>
                <c:pt idx="25">
                  <c:v>186</c:v>
                </c:pt>
                <c:pt idx="26">
                  <c:v>179</c:v>
                </c:pt>
                <c:pt idx="27">
                  <c:v>206</c:v>
                </c:pt>
                <c:pt idx="28">
                  <c:v>227</c:v>
                </c:pt>
                <c:pt idx="29">
                  <c:v>201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</c:numCache>
            </c:numRef>
          </c:val>
        </c:ser>
        <c:ser>
          <c:idx val="1"/>
          <c:order val="1"/>
          <c:tx>
            <c:strRef>
              <c:f>Calc!$M$2</c:f>
              <c:strCache>
                <c:ptCount val="1"/>
                <c:pt idx="0">
                  <c:v> Tier 2 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numRef>
              <c:f>Calc!$H$5:$H$104</c:f>
              <c:numCache>
                <c:formatCode>_(* #,##0_);_(* \(#,##0\);_(* "-"??_);_(@_)</c:formatCode>
                <c:ptCount val="100"/>
                <c:pt idx="0" c:formatCode="_(* #,##0_);_(* \(#,##0\);_(* &quot;-&quot;??_);_(@_)">
                  <c:v>100</c:v>
                </c:pt>
                <c:pt idx="1" c:formatCode="_(* #,##0_);_(* \(#,##0\);_(* &quot;-&quot;??_);_(@_)">
                  <c:v>200</c:v>
                </c:pt>
                <c:pt idx="2" c:formatCode="_(* #,##0_);_(* \(#,##0\);_(* &quot;-&quot;??_);_(@_)">
                  <c:v>300</c:v>
                </c:pt>
                <c:pt idx="3" c:formatCode="_(* #,##0_);_(* \(#,##0\);_(* &quot;-&quot;??_);_(@_)">
                  <c:v>400</c:v>
                </c:pt>
                <c:pt idx="4" c:formatCode="_(* #,##0_);_(* \(#,##0\);_(* &quot;-&quot;??_);_(@_)">
                  <c:v>500</c:v>
                </c:pt>
                <c:pt idx="5" c:formatCode="_(* #,##0_);_(* \(#,##0\);_(* &quot;-&quot;??_);_(@_)">
                  <c:v>600</c:v>
                </c:pt>
                <c:pt idx="6" c:formatCode="_(* #,##0_);_(* \(#,##0\);_(* &quot;-&quot;??_);_(@_)">
                  <c:v>700</c:v>
                </c:pt>
                <c:pt idx="7" c:formatCode="_(* #,##0_);_(* \(#,##0\);_(* &quot;-&quot;??_);_(@_)">
                  <c:v>800</c:v>
                </c:pt>
                <c:pt idx="8" c:formatCode="_(* #,##0_);_(* \(#,##0\);_(* &quot;-&quot;??_);_(@_)">
                  <c:v>900</c:v>
                </c:pt>
                <c:pt idx="9" c:formatCode="_(* #,##0_);_(* \(#,##0\);_(* &quot;-&quot;??_);_(@_)">
                  <c:v>1000</c:v>
                </c:pt>
                <c:pt idx="10" c:formatCode="_(* #,##0_);_(* \(#,##0\);_(* &quot;-&quot;??_);_(@_)">
                  <c:v>1100</c:v>
                </c:pt>
                <c:pt idx="11" c:formatCode="_(* #,##0_);_(* \(#,##0\);_(* &quot;-&quot;??_);_(@_)">
                  <c:v>1200</c:v>
                </c:pt>
                <c:pt idx="12" c:formatCode="_(* #,##0_);_(* \(#,##0\);_(* &quot;-&quot;??_);_(@_)">
                  <c:v>1300</c:v>
                </c:pt>
                <c:pt idx="13" c:formatCode="_(* #,##0_);_(* \(#,##0\);_(* &quot;-&quot;??_);_(@_)">
                  <c:v>1400</c:v>
                </c:pt>
                <c:pt idx="14" c:formatCode="_(* #,##0_);_(* \(#,##0\);_(* &quot;-&quot;??_);_(@_)">
                  <c:v>1500</c:v>
                </c:pt>
                <c:pt idx="15" c:formatCode="_(* #,##0_);_(* \(#,##0\);_(* &quot;-&quot;??_);_(@_)">
                  <c:v>1600</c:v>
                </c:pt>
                <c:pt idx="16" c:formatCode="_(* #,##0_);_(* \(#,##0\);_(* &quot;-&quot;??_);_(@_)">
                  <c:v>1700</c:v>
                </c:pt>
                <c:pt idx="17" c:formatCode="_(* #,##0_);_(* \(#,##0\);_(* &quot;-&quot;??_);_(@_)">
                  <c:v>1800</c:v>
                </c:pt>
                <c:pt idx="18" c:formatCode="_(* #,##0_);_(* \(#,##0\);_(* &quot;-&quot;??_);_(@_)">
                  <c:v>1900</c:v>
                </c:pt>
                <c:pt idx="19" c:formatCode="_(* #,##0_);_(* \(#,##0\);_(* &quot;-&quot;??_);_(@_)">
                  <c:v>2000</c:v>
                </c:pt>
                <c:pt idx="20" c:formatCode="_(* #,##0_);_(* \(#,##0\);_(* &quot;-&quot;??_);_(@_)">
                  <c:v>2100</c:v>
                </c:pt>
                <c:pt idx="21" c:formatCode="_(* #,##0_);_(* \(#,##0\);_(* &quot;-&quot;??_);_(@_)">
                  <c:v>2200</c:v>
                </c:pt>
                <c:pt idx="22" c:formatCode="_(* #,##0_);_(* \(#,##0\);_(* &quot;-&quot;??_);_(@_)">
                  <c:v>2300</c:v>
                </c:pt>
                <c:pt idx="23" c:formatCode="_(* #,##0_);_(* \(#,##0\);_(* &quot;-&quot;??_);_(@_)">
                  <c:v>2400</c:v>
                </c:pt>
                <c:pt idx="24" c:formatCode="_(* #,##0_);_(* \(#,##0\);_(* &quot;-&quot;??_);_(@_)">
                  <c:v>2500</c:v>
                </c:pt>
                <c:pt idx="25" c:formatCode="_(* #,##0_);_(* \(#,##0\);_(* &quot;-&quot;??_);_(@_)">
                  <c:v>2600</c:v>
                </c:pt>
                <c:pt idx="26" c:formatCode="_(* #,##0_);_(* \(#,##0\);_(* &quot;-&quot;??_);_(@_)">
                  <c:v>2700</c:v>
                </c:pt>
                <c:pt idx="27" c:formatCode="_(* #,##0_);_(* \(#,##0\);_(* &quot;-&quot;??_);_(@_)">
                  <c:v>2800</c:v>
                </c:pt>
                <c:pt idx="28" c:formatCode="_(* #,##0_);_(* \(#,##0\);_(* &quot;-&quot;??_);_(@_)">
                  <c:v>2900</c:v>
                </c:pt>
                <c:pt idx="29" c:formatCode="_(* #,##0_);_(* \(#,##0\);_(* &quot;-&quot;??_);_(@_)">
                  <c:v>3000</c:v>
                </c:pt>
                <c:pt idx="30" c:formatCode="_(* #,##0_);_(* \(#,##0\);_(* &quot;-&quot;??_);_(@_)">
                  <c:v>3100</c:v>
                </c:pt>
                <c:pt idx="31" c:formatCode="_(* #,##0_);_(* \(#,##0\);_(* &quot;-&quot;??_);_(@_)">
                  <c:v>3200</c:v>
                </c:pt>
                <c:pt idx="32" c:formatCode="_(* #,##0_);_(* \(#,##0\);_(* &quot;-&quot;??_);_(@_)">
                  <c:v>3300</c:v>
                </c:pt>
                <c:pt idx="33" c:formatCode="_(* #,##0_);_(* \(#,##0\);_(* &quot;-&quot;??_);_(@_)">
                  <c:v>3400</c:v>
                </c:pt>
                <c:pt idx="34" c:formatCode="_(* #,##0_);_(* \(#,##0\);_(* &quot;-&quot;??_);_(@_)">
                  <c:v>3500</c:v>
                </c:pt>
                <c:pt idx="35" c:formatCode="_(* #,##0_);_(* \(#,##0\);_(* &quot;-&quot;??_);_(@_)">
                  <c:v>3600</c:v>
                </c:pt>
                <c:pt idx="36" c:formatCode="_(* #,##0_);_(* \(#,##0\);_(* &quot;-&quot;??_);_(@_)">
                  <c:v>3700</c:v>
                </c:pt>
                <c:pt idx="37" c:formatCode="_(* #,##0_);_(* \(#,##0\);_(* &quot;-&quot;??_);_(@_)">
                  <c:v>3800</c:v>
                </c:pt>
                <c:pt idx="38" c:formatCode="_(* #,##0_);_(* \(#,##0\);_(* &quot;-&quot;??_);_(@_)">
                  <c:v>3900</c:v>
                </c:pt>
                <c:pt idx="39" c:formatCode="_(* #,##0_);_(* \(#,##0\);_(* &quot;-&quot;??_);_(@_)">
                  <c:v>4000</c:v>
                </c:pt>
                <c:pt idx="40" c:formatCode="_(* #,##0_);_(* \(#,##0\);_(* &quot;-&quot;??_);_(@_)">
                  <c:v>4100</c:v>
                </c:pt>
                <c:pt idx="41" c:formatCode="_(* #,##0_);_(* \(#,##0\);_(* &quot;-&quot;??_);_(@_)">
                  <c:v>4200</c:v>
                </c:pt>
                <c:pt idx="42" c:formatCode="_(* #,##0_);_(* \(#,##0\);_(* &quot;-&quot;??_);_(@_)">
                  <c:v>4300</c:v>
                </c:pt>
                <c:pt idx="43" c:formatCode="_(* #,##0_);_(* \(#,##0\);_(* &quot;-&quot;??_);_(@_)">
                  <c:v>4400</c:v>
                </c:pt>
                <c:pt idx="44" c:formatCode="_(* #,##0_);_(* \(#,##0\);_(* &quot;-&quot;??_);_(@_)">
                  <c:v>4500</c:v>
                </c:pt>
                <c:pt idx="45" c:formatCode="_(* #,##0_);_(* \(#,##0\);_(* &quot;-&quot;??_);_(@_)">
                  <c:v>4600</c:v>
                </c:pt>
                <c:pt idx="46" c:formatCode="_(* #,##0_);_(* \(#,##0\);_(* &quot;-&quot;??_);_(@_)">
                  <c:v>4700</c:v>
                </c:pt>
                <c:pt idx="47" c:formatCode="_(* #,##0_);_(* \(#,##0\);_(* &quot;-&quot;??_);_(@_)">
                  <c:v>4800</c:v>
                </c:pt>
                <c:pt idx="48" c:formatCode="_(* #,##0_);_(* \(#,##0\);_(* &quot;-&quot;??_);_(@_)">
                  <c:v>4900</c:v>
                </c:pt>
                <c:pt idx="49" c:formatCode="_(* #,##0_);_(* \(#,##0\);_(* &quot;-&quot;??_);_(@_)">
                  <c:v>5000</c:v>
                </c:pt>
                <c:pt idx="50" c:formatCode="_(* #,##0_);_(* \(#,##0\);_(* &quot;-&quot;??_);_(@_)">
                  <c:v>5100</c:v>
                </c:pt>
                <c:pt idx="51" c:formatCode="_(* #,##0_);_(* \(#,##0\);_(* &quot;-&quot;??_);_(@_)">
                  <c:v>5200</c:v>
                </c:pt>
                <c:pt idx="52" c:formatCode="_(* #,##0_);_(* \(#,##0\);_(* &quot;-&quot;??_);_(@_)">
                  <c:v>5300</c:v>
                </c:pt>
                <c:pt idx="53" c:formatCode="_(* #,##0_);_(* \(#,##0\);_(* &quot;-&quot;??_);_(@_)">
                  <c:v>5400</c:v>
                </c:pt>
                <c:pt idx="54" c:formatCode="_(* #,##0_);_(* \(#,##0\);_(* &quot;-&quot;??_);_(@_)">
                  <c:v>5500</c:v>
                </c:pt>
                <c:pt idx="55" c:formatCode="_(* #,##0_);_(* \(#,##0\);_(* &quot;-&quot;??_);_(@_)">
                  <c:v>5600</c:v>
                </c:pt>
                <c:pt idx="56" c:formatCode="_(* #,##0_);_(* \(#,##0\);_(* &quot;-&quot;??_);_(@_)">
                  <c:v>5700</c:v>
                </c:pt>
                <c:pt idx="57" c:formatCode="_(* #,##0_);_(* \(#,##0\);_(* &quot;-&quot;??_);_(@_)">
                  <c:v>5800</c:v>
                </c:pt>
                <c:pt idx="58" c:formatCode="_(* #,##0_);_(* \(#,##0\);_(* &quot;-&quot;??_);_(@_)">
                  <c:v>5900</c:v>
                </c:pt>
                <c:pt idx="59" c:formatCode="_(* #,##0_);_(* \(#,##0\);_(* &quot;-&quot;??_);_(@_)">
                  <c:v>6000</c:v>
                </c:pt>
                <c:pt idx="60" c:formatCode="_(* #,##0_);_(* \(#,##0\);_(* &quot;-&quot;??_);_(@_)">
                  <c:v>6100</c:v>
                </c:pt>
                <c:pt idx="61" c:formatCode="_(* #,##0_);_(* \(#,##0\);_(* &quot;-&quot;??_);_(@_)">
                  <c:v>6200</c:v>
                </c:pt>
                <c:pt idx="62" c:formatCode="_(* #,##0_);_(* \(#,##0\);_(* &quot;-&quot;??_);_(@_)">
                  <c:v>6300</c:v>
                </c:pt>
                <c:pt idx="63" c:formatCode="_(* #,##0_);_(* \(#,##0\);_(* &quot;-&quot;??_);_(@_)">
                  <c:v>6400</c:v>
                </c:pt>
                <c:pt idx="64" c:formatCode="_(* #,##0_);_(* \(#,##0\);_(* &quot;-&quot;??_);_(@_)">
                  <c:v>6500</c:v>
                </c:pt>
                <c:pt idx="65" c:formatCode="_(* #,##0_);_(* \(#,##0\);_(* &quot;-&quot;??_);_(@_)">
                  <c:v>6600</c:v>
                </c:pt>
                <c:pt idx="66" c:formatCode="_(* #,##0_);_(* \(#,##0\);_(* &quot;-&quot;??_);_(@_)">
                  <c:v>6700</c:v>
                </c:pt>
                <c:pt idx="67" c:formatCode="_(* #,##0_);_(* \(#,##0\);_(* &quot;-&quot;??_);_(@_)">
                  <c:v>6800</c:v>
                </c:pt>
                <c:pt idx="68" c:formatCode="_(* #,##0_);_(* \(#,##0\);_(* &quot;-&quot;??_);_(@_)">
                  <c:v>6900</c:v>
                </c:pt>
                <c:pt idx="69" c:formatCode="_(* #,##0_);_(* \(#,##0\);_(* &quot;-&quot;??_);_(@_)">
                  <c:v>7000</c:v>
                </c:pt>
                <c:pt idx="70" c:formatCode="_(* #,##0_);_(* \(#,##0\);_(* &quot;-&quot;??_);_(@_)">
                  <c:v>7100</c:v>
                </c:pt>
                <c:pt idx="71" c:formatCode="_(* #,##0_);_(* \(#,##0\);_(* &quot;-&quot;??_);_(@_)">
                  <c:v>7200</c:v>
                </c:pt>
                <c:pt idx="72" c:formatCode="_(* #,##0_);_(* \(#,##0\);_(* &quot;-&quot;??_);_(@_)">
                  <c:v>7300</c:v>
                </c:pt>
                <c:pt idx="73" c:formatCode="_(* #,##0_);_(* \(#,##0\);_(* &quot;-&quot;??_);_(@_)">
                  <c:v>7400</c:v>
                </c:pt>
                <c:pt idx="74" c:formatCode="_(* #,##0_);_(* \(#,##0\);_(* &quot;-&quot;??_);_(@_)">
                  <c:v>7500</c:v>
                </c:pt>
                <c:pt idx="75" c:formatCode="_(* #,##0_);_(* \(#,##0\);_(* &quot;-&quot;??_);_(@_)">
                  <c:v>7600</c:v>
                </c:pt>
                <c:pt idx="76" c:formatCode="_(* #,##0_);_(* \(#,##0\);_(* &quot;-&quot;??_);_(@_)">
                  <c:v>7700</c:v>
                </c:pt>
                <c:pt idx="77" c:formatCode="_(* #,##0_);_(* \(#,##0\);_(* &quot;-&quot;??_);_(@_)">
                  <c:v>7800</c:v>
                </c:pt>
                <c:pt idx="78" c:formatCode="_(* #,##0_);_(* \(#,##0\);_(* &quot;-&quot;??_);_(@_)">
                  <c:v>7900</c:v>
                </c:pt>
                <c:pt idx="79" c:formatCode="_(* #,##0_);_(* \(#,##0\);_(* &quot;-&quot;??_);_(@_)">
                  <c:v>8000</c:v>
                </c:pt>
                <c:pt idx="80" c:formatCode="_(* #,##0_);_(* \(#,##0\);_(* &quot;-&quot;??_);_(@_)">
                  <c:v>8100</c:v>
                </c:pt>
                <c:pt idx="81" c:formatCode="_(* #,##0_);_(* \(#,##0\);_(* &quot;-&quot;??_);_(@_)">
                  <c:v>8200</c:v>
                </c:pt>
                <c:pt idx="82" c:formatCode="_(* #,##0_);_(* \(#,##0\);_(* &quot;-&quot;??_);_(@_)">
                  <c:v>8300</c:v>
                </c:pt>
                <c:pt idx="83" c:formatCode="_(* #,##0_);_(* \(#,##0\);_(* &quot;-&quot;??_);_(@_)">
                  <c:v>8400</c:v>
                </c:pt>
                <c:pt idx="84" c:formatCode="_(* #,##0_);_(* \(#,##0\);_(* &quot;-&quot;??_);_(@_)">
                  <c:v>8500</c:v>
                </c:pt>
                <c:pt idx="85" c:formatCode="_(* #,##0_);_(* \(#,##0\);_(* &quot;-&quot;??_);_(@_)">
                  <c:v>8600</c:v>
                </c:pt>
                <c:pt idx="86" c:formatCode="_(* #,##0_);_(* \(#,##0\);_(* &quot;-&quot;??_);_(@_)">
                  <c:v>8700</c:v>
                </c:pt>
                <c:pt idx="87" c:formatCode="_(* #,##0_);_(* \(#,##0\);_(* &quot;-&quot;??_);_(@_)">
                  <c:v>8800</c:v>
                </c:pt>
                <c:pt idx="88" c:formatCode="_(* #,##0_);_(* \(#,##0\);_(* &quot;-&quot;??_);_(@_)">
                  <c:v>8900</c:v>
                </c:pt>
                <c:pt idx="89" c:formatCode="_(* #,##0_);_(* \(#,##0\);_(* &quot;-&quot;??_);_(@_)">
                  <c:v>9000</c:v>
                </c:pt>
                <c:pt idx="90" c:formatCode="_(* #,##0_);_(* \(#,##0\);_(* &quot;-&quot;??_);_(@_)">
                  <c:v>9100</c:v>
                </c:pt>
                <c:pt idx="91" c:formatCode="_(* #,##0_);_(* \(#,##0\);_(* &quot;-&quot;??_);_(@_)">
                  <c:v>9200</c:v>
                </c:pt>
                <c:pt idx="92" c:formatCode="_(* #,##0_);_(* \(#,##0\);_(* &quot;-&quot;??_);_(@_)">
                  <c:v>9300</c:v>
                </c:pt>
                <c:pt idx="93" c:formatCode="_(* #,##0_);_(* \(#,##0\);_(* &quot;-&quot;??_);_(@_)">
                  <c:v>9400</c:v>
                </c:pt>
                <c:pt idx="94" c:formatCode="_(* #,##0_);_(* \(#,##0\);_(* &quot;-&quot;??_);_(@_)">
                  <c:v>9500</c:v>
                </c:pt>
                <c:pt idx="95" c:formatCode="_(* #,##0_);_(* \(#,##0\);_(* &quot;-&quot;??_);_(@_)">
                  <c:v>9600</c:v>
                </c:pt>
                <c:pt idx="96" c:formatCode="_(* #,##0_);_(* \(#,##0\);_(* &quot;-&quot;??_);_(@_)">
                  <c:v>9700</c:v>
                </c:pt>
                <c:pt idx="97" c:formatCode="_(* #,##0_);_(* \(#,##0\);_(* &quot;-&quot;??_);_(@_)">
                  <c:v>9800</c:v>
                </c:pt>
                <c:pt idx="98" c:formatCode="_(* #,##0_);_(* \(#,##0\);_(* &quot;-&quot;??_);_(@_)">
                  <c:v>9900</c:v>
                </c:pt>
                <c:pt idx="99" c:formatCode="_(* #,##0_);_(* \(#,##0\);_(* &quot;-&quot;??_);_(@_)">
                  <c:v>10000</c:v>
                </c:pt>
              </c:numCache>
            </c:numRef>
          </c:cat>
          <c:val>
            <c:numRef>
              <c:f>Calc!$M$5:$M$104</c:f>
              <c:numCache>
                <c:formatCode>_(* #,##0_);_(* \(#,##0\);_(* "-"??_);_(@_)</c:formatCode>
                <c:ptCount val="10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233</c:v>
                </c:pt>
                <c:pt idx="31">
                  <c:v>193</c:v>
                </c:pt>
                <c:pt idx="32">
                  <c:v>194</c:v>
                </c:pt>
                <c:pt idx="33">
                  <c:v>185</c:v>
                </c:pt>
                <c:pt idx="34">
                  <c:v>163</c:v>
                </c:pt>
                <c:pt idx="35">
                  <c:v>164</c:v>
                </c:pt>
                <c:pt idx="36">
                  <c:v>134</c:v>
                </c:pt>
                <c:pt idx="37">
                  <c:v>106</c:v>
                </c:pt>
                <c:pt idx="38">
                  <c:v>119</c:v>
                </c:pt>
                <c:pt idx="39">
                  <c:v>124</c:v>
                </c:pt>
                <c:pt idx="40">
                  <c:v>106</c:v>
                </c:pt>
                <c:pt idx="41">
                  <c:v>94</c:v>
                </c:pt>
                <c:pt idx="42">
                  <c:v>90</c:v>
                </c:pt>
                <c:pt idx="43">
                  <c:v>107</c:v>
                </c:pt>
                <c:pt idx="44">
                  <c:v>94</c:v>
                </c:pt>
                <c:pt idx="45">
                  <c:v>90</c:v>
                </c:pt>
                <c:pt idx="46">
                  <c:v>90</c:v>
                </c:pt>
                <c:pt idx="47">
                  <c:v>63</c:v>
                </c:pt>
                <c:pt idx="48">
                  <c:v>57</c:v>
                </c:pt>
                <c:pt idx="49">
                  <c:v>61</c:v>
                </c:pt>
                <c:pt idx="50">
                  <c:v>48</c:v>
                </c:pt>
                <c:pt idx="51">
                  <c:v>44</c:v>
                </c:pt>
                <c:pt idx="52">
                  <c:v>46</c:v>
                </c:pt>
                <c:pt idx="53">
                  <c:v>51</c:v>
                </c:pt>
                <c:pt idx="54">
                  <c:v>33</c:v>
                </c:pt>
                <c:pt idx="55">
                  <c:v>38</c:v>
                </c:pt>
                <c:pt idx="56">
                  <c:v>29</c:v>
                </c:pt>
                <c:pt idx="57">
                  <c:v>36</c:v>
                </c:pt>
                <c:pt idx="58">
                  <c:v>29</c:v>
                </c:pt>
                <c:pt idx="59">
                  <c:v>25</c:v>
                </c:pt>
                <c:pt idx="60">
                  <c:v>25</c:v>
                </c:pt>
                <c:pt idx="61">
                  <c:v>27</c:v>
                </c:pt>
                <c:pt idx="62">
                  <c:v>15</c:v>
                </c:pt>
                <c:pt idx="63">
                  <c:v>22</c:v>
                </c:pt>
                <c:pt idx="64">
                  <c:v>15</c:v>
                </c:pt>
                <c:pt idx="65">
                  <c:v>13</c:v>
                </c:pt>
                <c:pt idx="66">
                  <c:v>11</c:v>
                </c:pt>
                <c:pt idx="67">
                  <c:v>13</c:v>
                </c:pt>
                <c:pt idx="68">
                  <c:v>13</c:v>
                </c:pt>
                <c:pt idx="69">
                  <c:v>11</c:v>
                </c:pt>
                <c:pt idx="70">
                  <c:v>8</c:v>
                </c:pt>
                <c:pt idx="71">
                  <c:v>9</c:v>
                </c:pt>
                <c:pt idx="72">
                  <c:v>12</c:v>
                </c:pt>
                <c:pt idx="73">
                  <c:v>8</c:v>
                </c:pt>
                <c:pt idx="74">
                  <c:v>13</c:v>
                </c:pt>
                <c:pt idx="75">
                  <c:v>8</c:v>
                </c:pt>
                <c:pt idx="76">
                  <c:v>11</c:v>
                </c:pt>
                <c:pt idx="77">
                  <c:v>5</c:v>
                </c:pt>
                <c:pt idx="78">
                  <c:v>2</c:v>
                </c:pt>
                <c:pt idx="79">
                  <c:v>5</c:v>
                </c:pt>
                <c:pt idx="80">
                  <c:v>6</c:v>
                </c:pt>
                <c:pt idx="81">
                  <c:v>3</c:v>
                </c:pt>
                <c:pt idx="82">
                  <c:v>2</c:v>
                </c:pt>
                <c:pt idx="83">
                  <c:v>5</c:v>
                </c:pt>
                <c:pt idx="84">
                  <c:v>2</c:v>
                </c:pt>
                <c:pt idx="85">
                  <c:v>5</c:v>
                </c:pt>
                <c:pt idx="86">
                  <c:v>3</c:v>
                </c:pt>
                <c:pt idx="87">
                  <c:v>2</c:v>
                </c:pt>
                <c:pt idx="88">
                  <c:v>4</c:v>
                </c:pt>
                <c:pt idx="89">
                  <c:v>6</c:v>
                </c:pt>
                <c:pt idx="90">
                  <c:v>2</c:v>
                </c:pt>
                <c:pt idx="91">
                  <c:v>2</c:v>
                </c:pt>
                <c:pt idx="92">
                  <c:v>5</c:v>
                </c:pt>
                <c:pt idx="93">
                  <c:v>1</c:v>
                </c:pt>
                <c:pt idx="94">
                  <c:v>1</c:v>
                </c:pt>
                <c:pt idx="95">
                  <c:v>5</c:v>
                </c:pt>
                <c:pt idx="96">
                  <c:v>2</c:v>
                </c:pt>
                <c:pt idx="97">
                  <c:v>3</c:v>
                </c:pt>
                <c:pt idx="98">
                  <c:v>2</c:v>
                </c:pt>
                <c:pt idx="99">
                  <c:v>0</c:v>
                </c:pt>
              </c:numCache>
            </c:numRef>
          </c:val>
        </c:ser>
        <c:ser>
          <c:idx val="2"/>
          <c:order val="2"/>
          <c:tx>
            <c:strRef>
              <c:f>Calc!$N$2</c:f>
              <c:strCache>
                <c:ptCount val="1"/>
                <c:pt idx="0">
                  <c:v> Tier 3 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numRef>
              <c:f>Calc!$H$5:$H$104</c:f>
              <c:numCache>
                <c:formatCode>_(* #,##0_);_(* \(#,##0\);_(* "-"??_);_(@_)</c:formatCode>
                <c:ptCount val="100"/>
                <c:pt idx="0" c:formatCode="_(* #,##0_);_(* \(#,##0\);_(* &quot;-&quot;??_);_(@_)">
                  <c:v>100</c:v>
                </c:pt>
                <c:pt idx="1" c:formatCode="_(* #,##0_);_(* \(#,##0\);_(* &quot;-&quot;??_);_(@_)">
                  <c:v>200</c:v>
                </c:pt>
                <c:pt idx="2" c:formatCode="_(* #,##0_);_(* \(#,##0\);_(* &quot;-&quot;??_);_(@_)">
                  <c:v>300</c:v>
                </c:pt>
                <c:pt idx="3" c:formatCode="_(* #,##0_);_(* \(#,##0\);_(* &quot;-&quot;??_);_(@_)">
                  <c:v>400</c:v>
                </c:pt>
                <c:pt idx="4" c:formatCode="_(* #,##0_);_(* \(#,##0\);_(* &quot;-&quot;??_);_(@_)">
                  <c:v>500</c:v>
                </c:pt>
                <c:pt idx="5" c:formatCode="_(* #,##0_);_(* \(#,##0\);_(* &quot;-&quot;??_);_(@_)">
                  <c:v>600</c:v>
                </c:pt>
                <c:pt idx="6" c:formatCode="_(* #,##0_);_(* \(#,##0\);_(* &quot;-&quot;??_);_(@_)">
                  <c:v>700</c:v>
                </c:pt>
                <c:pt idx="7" c:formatCode="_(* #,##0_);_(* \(#,##0\);_(* &quot;-&quot;??_);_(@_)">
                  <c:v>800</c:v>
                </c:pt>
                <c:pt idx="8" c:formatCode="_(* #,##0_);_(* \(#,##0\);_(* &quot;-&quot;??_);_(@_)">
                  <c:v>900</c:v>
                </c:pt>
                <c:pt idx="9" c:formatCode="_(* #,##0_);_(* \(#,##0\);_(* &quot;-&quot;??_);_(@_)">
                  <c:v>1000</c:v>
                </c:pt>
                <c:pt idx="10" c:formatCode="_(* #,##0_);_(* \(#,##0\);_(* &quot;-&quot;??_);_(@_)">
                  <c:v>1100</c:v>
                </c:pt>
                <c:pt idx="11" c:formatCode="_(* #,##0_);_(* \(#,##0\);_(* &quot;-&quot;??_);_(@_)">
                  <c:v>1200</c:v>
                </c:pt>
                <c:pt idx="12" c:formatCode="_(* #,##0_);_(* \(#,##0\);_(* &quot;-&quot;??_);_(@_)">
                  <c:v>1300</c:v>
                </c:pt>
                <c:pt idx="13" c:formatCode="_(* #,##0_);_(* \(#,##0\);_(* &quot;-&quot;??_);_(@_)">
                  <c:v>1400</c:v>
                </c:pt>
                <c:pt idx="14" c:formatCode="_(* #,##0_);_(* \(#,##0\);_(* &quot;-&quot;??_);_(@_)">
                  <c:v>1500</c:v>
                </c:pt>
                <c:pt idx="15" c:formatCode="_(* #,##0_);_(* \(#,##0\);_(* &quot;-&quot;??_);_(@_)">
                  <c:v>1600</c:v>
                </c:pt>
                <c:pt idx="16" c:formatCode="_(* #,##0_);_(* \(#,##0\);_(* &quot;-&quot;??_);_(@_)">
                  <c:v>1700</c:v>
                </c:pt>
                <c:pt idx="17" c:formatCode="_(* #,##0_);_(* \(#,##0\);_(* &quot;-&quot;??_);_(@_)">
                  <c:v>1800</c:v>
                </c:pt>
                <c:pt idx="18" c:formatCode="_(* #,##0_);_(* \(#,##0\);_(* &quot;-&quot;??_);_(@_)">
                  <c:v>1900</c:v>
                </c:pt>
                <c:pt idx="19" c:formatCode="_(* #,##0_);_(* \(#,##0\);_(* &quot;-&quot;??_);_(@_)">
                  <c:v>2000</c:v>
                </c:pt>
                <c:pt idx="20" c:formatCode="_(* #,##0_);_(* \(#,##0\);_(* &quot;-&quot;??_);_(@_)">
                  <c:v>2100</c:v>
                </c:pt>
                <c:pt idx="21" c:formatCode="_(* #,##0_);_(* \(#,##0\);_(* &quot;-&quot;??_);_(@_)">
                  <c:v>2200</c:v>
                </c:pt>
                <c:pt idx="22" c:formatCode="_(* #,##0_);_(* \(#,##0\);_(* &quot;-&quot;??_);_(@_)">
                  <c:v>2300</c:v>
                </c:pt>
                <c:pt idx="23" c:formatCode="_(* #,##0_);_(* \(#,##0\);_(* &quot;-&quot;??_);_(@_)">
                  <c:v>2400</c:v>
                </c:pt>
                <c:pt idx="24" c:formatCode="_(* #,##0_);_(* \(#,##0\);_(* &quot;-&quot;??_);_(@_)">
                  <c:v>2500</c:v>
                </c:pt>
                <c:pt idx="25" c:formatCode="_(* #,##0_);_(* \(#,##0\);_(* &quot;-&quot;??_);_(@_)">
                  <c:v>2600</c:v>
                </c:pt>
                <c:pt idx="26" c:formatCode="_(* #,##0_);_(* \(#,##0\);_(* &quot;-&quot;??_);_(@_)">
                  <c:v>2700</c:v>
                </c:pt>
                <c:pt idx="27" c:formatCode="_(* #,##0_);_(* \(#,##0\);_(* &quot;-&quot;??_);_(@_)">
                  <c:v>2800</c:v>
                </c:pt>
                <c:pt idx="28" c:formatCode="_(* #,##0_);_(* \(#,##0\);_(* &quot;-&quot;??_);_(@_)">
                  <c:v>2900</c:v>
                </c:pt>
                <c:pt idx="29" c:formatCode="_(* #,##0_);_(* \(#,##0\);_(* &quot;-&quot;??_);_(@_)">
                  <c:v>3000</c:v>
                </c:pt>
                <c:pt idx="30" c:formatCode="_(* #,##0_);_(* \(#,##0\);_(* &quot;-&quot;??_);_(@_)">
                  <c:v>3100</c:v>
                </c:pt>
                <c:pt idx="31" c:formatCode="_(* #,##0_);_(* \(#,##0\);_(* &quot;-&quot;??_);_(@_)">
                  <c:v>3200</c:v>
                </c:pt>
                <c:pt idx="32" c:formatCode="_(* #,##0_);_(* \(#,##0\);_(* &quot;-&quot;??_);_(@_)">
                  <c:v>3300</c:v>
                </c:pt>
                <c:pt idx="33" c:formatCode="_(* #,##0_);_(* \(#,##0\);_(* &quot;-&quot;??_);_(@_)">
                  <c:v>3400</c:v>
                </c:pt>
                <c:pt idx="34" c:formatCode="_(* #,##0_);_(* \(#,##0\);_(* &quot;-&quot;??_);_(@_)">
                  <c:v>3500</c:v>
                </c:pt>
                <c:pt idx="35" c:formatCode="_(* #,##0_);_(* \(#,##0\);_(* &quot;-&quot;??_);_(@_)">
                  <c:v>3600</c:v>
                </c:pt>
                <c:pt idx="36" c:formatCode="_(* #,##0_);_(* \(#,##0\);_(* &quot;-&quot;??_);_(@_)">
                  <c:v>3700</c:v>
                </c:pt>
                <c:pt idx="37" c:formatCode="_(* #,##0_);_(* \(#,##0\);_(* &quot;-&quot;??_);_(@_)">
                  <c:v>3800</c:v>
                </c:pt>
                <c:pt idx="38" c:formatCode="_(* #,##0_);_(* \(#,##0\);_(* &quot;-&quot;??_);_(@_)">
                  <c:v>3900</c:v>
                </c:pt>
                <c:pt idx="39" c:formatCode="_(* #,##0_);_(* \(#,##0\);_(* &quot;-&quot;??_);_(@_)">
                  <c:v>4000</c:v>
                </c:pt>
                <c:pt idx="40" c:formatCode="_(* #,##0_);_(* \(#,##0\);_(* &quot;-&quot;??_);_(@_)">
                  <c:v>4100</c:v>
                </c:pt>
                <c:pt idx="41" c:formatCode="_(* #,##0_);_(* \(#,##0\);_(* &quot;-&quot;??_);_(@_)">
                  <c:v>4200</c:v>
                </c:pt>
                <c:pt idx="42" c:formatCode="_(* #,##0_);_(* \(#,##0\);_(* &quot;-&quot;??_);_(@_)">
                  <c:v>4300</c:v>
                </c:pt>
                <c:pt idx="43" c:formatCode="_(* #,##0_);_(* \(#,##0\);_(* &quot;-&quot;??_);_(@_)">
                  <c:v>4400</c:v>
                </c:pt>
                <c:pt idx="44" c:formatCode="_(* #,##0_);_(* \(#,##0\);_(* &quot;-&quot;??_);_(@_)">
                  <c:v>4500</c:v>
                </c:pt>
                <c:pt idx="45" c:formatCode="_(* #,##0_);_(* \(#,##0\);_(* &quot;-&quot;??_);_(@_)">
                  <c:v>4600</c:v>
                </c:pt>
                <c:pt idx="46" c:formatCode="_(* #,##0_);_(* \(#,##0\);_(* &quot;-&quot;??_);_(@_)">
                  <c:v>4700</c:v>
                </c:pt>
                <c:pt idx="47" c:formatCode="_(* #,##0_);_(* \(#,##0\);_(* &quot;-&quot;??_);_(@_)">
                  <c:v>4800</c:v>
                </c:pt>
                <c:pt idx="48" c:formatCode="_(* #,##0_);_(* \(#,##0\);_(* &quot;-&quot;??_);_(@_)">
                  <c:v>4900</c:v>
                </c:pt>
                <c:pt idx="49" c:formatCode="_(* #,##0_);_(* \(#,##0\);_(* &quot;-&quot;??_);_(@_)">
                  <c:v>5000</c:v>
                </c:pt>
                <c:pt idx="50" c:formatCode="_(* #,##0_);_(* \(#,##0\);_(* &quot;-&quot;??_);_(@_)">
                  <c:v>5100</c:v>
                </c:pt>
                <c:pt idx="51" c:formatCode="_(* #,##0_);_(* \(#,##0\);_(* &quot;-&quot;??_);_(@_)">
                  <c:v>5200</c:v>
                </c:pt>
                <c:pt idx="52" c:formatCode="_(* #,##0_);_(* \(#,##0\);_(* &quot;-&quot;??_);_(@_)">
                  <c:v>5300</c:v>
                </c:pt>
                <c:pt idx="53" c:formatCode="_(* #,##0_);_(* \(#,##0\);_(* &quot;-&quot;??_);_(@_)">
                  <c:v>5400</c:v>
                </c:pt>
                <c:pt idx="54" c:formatCode="_(* #,##0_);_(* \(#,##0\);_(* &quot;-&quot;??_);_(@_)">
                  <c:v>5500</c:v>
                </c:pt>
                <c:pt idx="55" c:formatCode="_(* #,##0_);_(* \(#,##0\);_(* &quot;-&quot;??_);_(@_)">
                  <c:v>5600</c:v>
                </c:pt>
                <c:pt idx="56" c:formatCode="_(* #,##0_);_(* \(#,##0\);_(* &quot;-&quot;??_);_(@_)">
                  <c:v>5700</c:v>
                </c:pt>
                <c:pt idx="57" c:formatCode="_(* #,##0_);_(* \(#,##0\);_(* &quot;-&quot;??_);_(@_)">
                  <c:v>5800</c:v>
                </c:pt>
                <c:pt idx="58" c:formatCode="_(* #,##0_);_(* \(#,##0\);_(* &quot;-&quot;??_);_(@_)">
                  <c:v>5900</c:v>
                </c:pt>
                <c:pt idx="59" c:formatCode="_(* #,##0_);_(* \(#,##0\);_(* &quot;-&quot;??_);_(@_)">
                  <c:v>6000</c:v>
                </c:pt>
                <c:pt idx="60" c:formatCode="_(* #,##0_);_(* \(#,##0\);_(* &quot;-&quot;??_);_(@_)">
                  <c:v>6100</c:v>
                </c:pt>
                <c:pt idx="61" c:formatCode="_(* #,##0_);_(* \(#,##0\);_(* &quot;-&quot;??_);_(@_)">
                  <c:v>6200</c:v>
                </c:pt>
                <c:pt idx="62" c:formatCode="_(* #,##0_);_(* \(#,##0\);_(* &quot;-&quot;??_);_(@_)">
                  <c:v>6300</c:v>
                </c:pt>
                <c:pt idx="63" c:formatCode="_(* #,##0_);_(* \(#,##0\);_(* &quot;-&quot;??_);_(@_)">
                  <c:v>6400</c:v>
                </c:pt>
                <c:pt idx="64" c:formatCode="_(* #,##0_);_(* \(#,##0\);_(* &quot;-&quot;??_);_(@_)">
                  <c:v>6500</c:v>
                </c:pt>
                <c:pt idx="65" c:formatCode="_(* #,##0_);_(* \(#,##0\);_(* &quot;-&quot;??_);_(@_)">
                  <c:v>6600</c:v>
                </c:pt>
                <c:pt idx="66" c:formatCode="_(* #,##0_);_(* \(#,##0\);_(* &quot;-&quot;??_);_(@_)">
                  <c:v>6700</c:v>
                </c:pt>
                <c:pt idx="67" c:formatCode="_(* #,##0_);_(* \(#,##0\);_(* &quot;-&quot;??_);_(@_)">
                  <c:v>6800</c:v>
                </c:pt>
                <c:pt idx="68" c:formatCode="_(* #,##0_);_(* \(#,##0\);_(* &quot;-&quot;??_);_(@_)">
                  <c:v>6900</c:v>
                </c:pt>
                <c:pt idx="69" c:formatCode="_(* #,##0_);_(* \(#,##0\);_(* &quot;-&quot;??_);_(@_)">
                  <c:v>7000</c:v>
                </c:pt>
                <c:pt idx="70" c:formatCode="_(* #,##0_);_(* \(#,##0\);_(* &quot;-&quot;??_);_(@_)">
                  <c:v>7100</c:v>
                </c:pt>
                <c:pt idx="71" c:formatCode="_(* #,##0_);_(* \(#,##0\);_(* &quot;-&quot;??_);_(@_)">
                  <c:v>7200</c:v>
                </c:pt>
                <c:pt idx="72" c:formatCode="_(* #,##0_);_(* \(#,##0\);_(* &quot;-&quot;??_);_(@_)">
                  <c:v>7300</c:v>
                </c:pt>
                <c:pt idx="73" c:formatCode="_(* #,##0_);_(* \(#,##0\);_(* &quot;-&quot;??_);_(@_)">
                  <c:v>7400</c:v>
                </c:pt>
                <c:pt idx="74" c:formatCode="_(* #,##0_);_(* \(#,##0\);_(* &quot;-&quot;??_);_(@_)">
                  <c:v>7500</c:v>
                </c:pt>
                <c:pt idx="75" c:formatCode="_(* #,##0_);_(* \(#,##0\);_(* &quot;-&quot;??_);_(@_)">
                  <c:v>7600</c:v>
                </c:pt>
                <c:pt idx="76" c:formatCode="_(* #,##0_);_(* \(#,##0\);_(* &quot;-&quot;??_);_(@_)">
                  <c:v>7700</c:v>
                </c:pt>
                <c:pt idx="77" c:formatCode="_(* #,##0_);_(* \(#,##0\);_(* &quot;-&quot;??_);_(@_)">
                  <c:v>7800</c:v>
                </c:pt>
                <c:pt idx="78" c:formatCode="_(* #,##0_);_(* \(#,##0\);_(* &quot;-&quot;??_);_(@_)">
                  <c:v>7900</c:v>
                </c:pt>
                <c:pt idx="79" c:formatCode="_(* #,##0_);_(* \(#,##0\);_(* &quot;-&quot;??_);_(@_)">
                  <c:v>8000</c:v>
                </c:pt>
                <c:pt idx="80" c:formatCode="_(* #,##0_);_(* \(#,##0\);_(* &quot;-&quot;??_);_(@_)">
                  <c:v>8100</c:v>
                </c:pt>
                <c:pt idx="81" c:formatCode="_(* #,##0_);_(* \(#,##0\);_(* &quot;-&quot;??_);_(@_)">
                  <c:v>8200</c:v>
                </c:pt>
                <c:pt idx="82" c:formatCode="_(* #,##0_);_(* \(#,##0\);_(* &quot;-&quot;??_);_(@_)">
                  <c:v>8300</c:v>
                </c:pt>
                <c:pt idx="83" c:formatCode="_(* #,##0_);_(* \(#,##0\);_(* &quot;-&quot;??_);_(@_)">
                  <c:v>8400</c:v>
                </c:pt>
                <c:pt idx="84" c:formatCode="_(* #,##0_);_(* \(#,##0\);_(* &quot;-&quot;??_);_(@_)">
                  <c:v>8500</c:v>
                </c:pt>
                <c:pt idx="85" c:formatCode="_(* #,##0_);_(* \(#,##0\);_(* &quot;-&quot;??_);_(@_)">
                  <c:v>8600</c:v>
                </c:pt>
                <c:pt idx="86" c:formatCode="_(* #,##0_);_(* \(#,##0\);_(* &quot;-&quot;??_);_(@_)">
                  <c:v>8700</c:v>
                </c:pt>
                <c:pt idx="87" c:formatCode="_(* #,##0_);_(* \(#,##0\);_(* &quot;-&quot;??_);_(@_)">
                  <c:v>8800</c:v>
                </c:pt>
                <c:pt idx="88" c:formatCode="_(* #,##0_);_(* \(#,##0\);_(* &quot;-&quot;??_);_(@_)">
                  <c:v>8900</c:v>
                </c:pt>
                <c:pt idx="89" c:formatCode="_(* #,##0_);_(* \(#,##0\);_(* &quot;-&quot;??_);_(@_)">
                  <c:v>9000</c:v>
                </c:pt>
                <c:pt idx="90" c:formatCode="_(* #,##0_);_(* \(#,##0\);_(* &quot;-&quot;??_);_(@_)">
                  <c:v>9100</c:v>
                </c:pt>
                <c:pt idx="91" c:formatCode="_(* #,##0_);_(* \(#,##0\);_(* &quot;-&quot;??_);_(@_)">
                  <c:v>9200</c:v>
                </c:pt>
                <c:pt idx="92" c:formatCode="_(* #,##0_);_(* \(#,##0\);_(* &quot;-&quot;??_);_(@_)">
                  <c:v>9300</c:v>
                </c:pt>
                <c:pt idx="93" c:formatCode="_(* #,##0_);_(* \(#,##0\);_(* &quot;-&quot;??_);_(@_)">
                  <c:v>9400</c:v>
                </c:pt>
                <c:pt idx="94" c:formatCode="_(* #,##0_);_(* \(#,##0\);_(* &quot;-&quot;??_);_(@_)">
                  <c:v>9500</c:v>
                </c:pt>
                <c:pt idx="95" c:formatCode="_(* #,##0_);_(* \(#,##0\);_(* &quot;-&quot;??_);_(@_)">
                  <c:v>9600</c:v>
                </c:pt>
                <c:pt idx="96" c:formatCode="_(* #,##0_);_(* \(#,##0\);_(* &quot;-&quot;??_);_(@_)">
                  <c:v>9700</c:v>
                </c:pt>
                <c:pt idx="97" c:formatCode="_(* #,##0_);_(* \(#,##0\);_(* &quot;-&quot;??_);_(@_)">
                  <c:v>9800</c:v>
                </c:pt>
                <c:pt idx="98" c:formatCode="_(* #,##0_);_(* \(#,##0\);_(* &quot;-&quot;??_);_(@_)">
                  <c:v>9900</c:v>
                </c:pt>
                <c:pt idx="99" c:formatCode="_(* #,##0_);_(* \(#,##0\);_(* &quot;-&quot;??_);_(@_)">
                  <c:v>10000</c:v>
                </c:pt>
              </c:numCache>
            </c:numRef>
          </c:cat>
          <c:val>
            <c:numRef>
              <c:f>Calc!$N$5:$N$104</c:f>
              <c:numCache>
                <c:formatCode>_(* #,##0_);_(* \(#,##0\);_(* "-"??_);_(@_)</c:formatCode>
                <c:ptCount val="10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215833759"/>
        <c:axId val="1513598095"/>
        <c:extLst>
          <c:ext xmlns:c15="http://schemas.microsoft.com/office/drawing/2012/chart" uri="{02D57815-91ED-43cb-92C2-25804820EDAC}">
            <c15:filteredBarSeries>
              <c15:ser>
                <c:idx val="3"/>
                <c:order val="3"/>
                <c:tx>
                  <c:strRef>
                    <c:extLst>
                      <c:ext uri="{02D57815-91ED-43cb-92C2-25804820EDAC}">
                        <c15:formulaRef>
                          <c15:sqref>Calc!$O$2</c15:sqref>
                        </c15:formulaRef>
                      </c:ext>
                    </c:extLst>
                    <c:strCache>
                      <c:ptCount val="1"/>
                      <c:pt idx="0">
                        <c:v> Tier 4 </c:v>
                      </c:pt>
                    </c:strCache>
                  </c:strRef>
                </c:tx>
                <c:spPr>
                  <a:solidFill>
                    <a:schemeClr val="dk1">
                      <a:tint val="985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delete val="1"/>
                </c:dLbls>
                <c:cat>
                  <c:numRef>
                    <c:extLst>
                      <c:ext uri="{02D57815-91ED-43cb-92C2-25804820EDAC}">
                        <c15:fullRef>
                          <c15:sqref/>
                        </c15:fullRef>
                        <c15:formulaRef>
                          <c15:sqref>Calc!$H$5:$H$104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100"/>
                      <c:pt idx="0" c:formatCode="_(* #,##0_);_(* \(#,##0\);_(* &quot;-&quot;??_);_(@_)">
                        <c:v>100</c:v>
                      </c:pt>
                      <c:pt idx="1" c:formatCode="_(* #,##0_);_(* \(#,##0\);_(* &quot;-&quot;??_);_(@_)">
                        <c:v>200</c:v>
                      </c:pt>
                      <c:pt idx="2" c:formatCode="_(* #,##0_);_(* \(#,##0\);_(* &quot;-&quot;??_);_(@_)">
                        <c:v>300</c:v>
                      </c:pt>
                      <c:pt idx="3" c:formatCode="_(* #,##0_);_(* \(#,##0\);_(* &quot;-&quot;??_);_(@_)">
                        <c:v>400</c:v>
                      </c:pt>
                      <c:pt idx="4" c:formatCode="_(* #,##0_);_(* \(#,##0\);_(* &quot;-&quot;??_);_(@_)">
                        <c:v>500</c:v>
                      </c:pt>
                      <c:pt idx="5" c:formatCode="_(* #,##0_);_(* \(#,##0\);_(* &quot;-&quot;??_);_(@_)">
                        <c:v>600</c:v>
                      </c:pt>
                      <c:pt idx="6" c:formatCode="_(* #,##0_);_(* \(#,##0\);_(* &quot;-&quot;??_);_(@_)">
                        <c:v>700</c:v>
                      </c:pt>
                      <c:pt idx="7" c:formatCode="_(* #,##0_);_(* \(#,##0\);_(* &quot;-&quot;??_);_(@_)">
                        <c:v>800</c:v>
                      </c:pt>
                      <c:pt idx="8" c:formatCode="_(* #,##0_);_(* \(#,##0\);_(* &quot;-&quot;??_);_(@_)">
                        <c:v>900</c:v>
                      </c:pt>
                      <c:pt idx="9" c:formatCode="_(* #,##0_);_(* \(#,##0\);_(* &quot;-&quot;??_);_(@_)">
                        <c:v>1000</c:v>
                      </c:pt>
                      <c:pt idx="10" c:formatCode="_(* #,##0_);_(* \(#,##0\);_(* &quot;-&quot;??_);_(@_)">
                        <c:v>1100</c:v>
                      </c:pt>
                      <c:pt idx="11" c:formatCode="_(* #,##0_);_(* \(#,##0\);_(* &quot;-&quot;??_);_(@_)">
                        <c:v>1200</c:v>
                      </c:pt>
                      <c:pt idx="12" c:formatCode="_(* #,##0_);_(* \(#,##0\);_(* &quot;-&quot;??_);_(@_)">
                        <c:v>1300</c:v>
                      </c:pt>
                      <c:pt idx="13" c:formatCode="_(* #,##0_);_(* \(#,##0\);_(* &quot;-&quot;??_);_(@_)">
                        <c:v>1400</c:v>
                      </c:pt>
                      <c:pt idx="14" c:formatCode="_(* #,##0_);_(* \(#,##0\);_(* &quot;-&quot;??_);_(@_)">
                        <c:v>1500</c:v>
                      </c:pt>
                      <c:pt idx="15" c:formatCode="_(* #,##0_);_(* \(#,##0\);_(* &quot;-&quot;??_);_(@_)">
                        <c:v>1600</c:v>
                      </c:pt>
                      <c:pt idx="16" c:formatCode="_(* #,##0_);_(* \(#,##0\);_(* &quot;-&quot;??_);_(@_)">
                        <c:v>1700</c:v>
                      </c:pt>
                      <c:pt idx="17" c:formatCode="_(* #,##0_);_(* \(#,##0\);_(* &quot;-&quot;??_);_(@_)">
                        <c:v>1800</c:v>
                      </c:pt>
                      <c:pt idx="18" c:formatCode="_(* #,##0_);_(* \(#,##0\);_(* &quot;-&quot;??_);_(@_)">
                        <c:v>1900</c:v>
                      </c:pt>
                      <c:pt idx="19" c:formatCode="_(* #,##0_);_(* \(#,##0\);_(* &quot;-&quot;??_);_(@_)">
                        <c:v>2000</c:v>
                      </c:pt>
                      <c:pt idx="20" c:formatCode="_(* #,##0_);_(* \(#,##0\);_(* &quot;-&quot;??_);_(@_)">
                        <c:v>2100</c:v>
                      </c:pt>
                      <c:pt idx="21" c:formatCode="_(* #,##0_);_(* \(#,##0\);_(* &quot;-&quot;??_);_(@_)">
                        <c:v>2200</c:v>
                      </c:pt>
                      <c:pt idx="22" c:formatCode="_(* #,##0_);_(* \(#,##0\);_(* &quot;-&quot;??_);_(@_)">
                        <c:v>2300</c:v>
                      </c:pt>
                      <c:pt idx="23" c:formatCode="_(* #,##0_);_(* \(#,##0\);_(* &quot;-&quot;??_);_(@_)">
                        <c:v>2400</c:v>
                      </c:pt>
                      <c:pt idx="24" c:formatCode="_(* #,##0_);_(* \(#,##0\);_(* &quot;-&quot;??_);_(@_)">
                        <c:v>2500</c:v>
                      </c:pt>
                      <c:pt idx="25" c:formatCode="_(* #,##0_);_(* \(#,##0\);_(* &quot;-&quot;??_);_(@_)">
                        <c:v>2600</c:v>
                      </c:pt>
                      <c:pt idx="26" c:formatCode="_(* #,##0_);_(* \(#,##0\);_(* &quot;-&quot;??_);_(@_)">
                        <c:v>2700</c:v>
                      </c:pt>
                      <c:pt idx="27" c:formatCode="_(* #,##0_);_(* \(#,##0\);_(* &quot;-&quot;??_);_(@_)">
                        <c:v>2800</c:v>
                      </c:pt>
                      <c:pt idx="28" c:formatCode="_(* #,##0_);_(* \(#,##0\);_(* &quot;-&quot;??_);_(@_)">
                        <c:v>2900</c:v>
                      </c:pt>
                      <c:pt idx="29" c:formatCode="_(* #,##0_);_(* \(#,##0\);_(* &quot;-&quot;??_);_(@_)">
                        <c:v>3000</c:v>
                      </c:pt>
                      <c:pt idx="30" c:formatCode="_(* #,##0_);_(* \(#,##0\);_(* &quot;-&quot;??_);_(@_)">
                        <c:v>3100</c:v>
                      </c:pt>
                      <c:pt idx="31" c:formatCode="_(* #,##0_);_(* \(#,##0\);_(* &quot;-&quot;??_);_(@_)">
                        <c:v>3200</c:v>
                      </c:pt>
                      <c:pt idx="32" c:formatCode="_(* #,##0_);_(* \(#,##0\);_(* &quot;-&quot;??_);_(@_)">
                        <c:v>3300</c:v>
                      </c:pt>
                      <c:pt idx="33" c:formatCode="_(* #,##0_);_(* \(#,##0\);_(* &quot;-&quot;??_);_(@_)">
                        <c:v>3400</c:v>
                      </c:pt>
                      <c:pt idx="34" c:formatCode="_(* #,##0_);_(* \(#,##0\);_(* &quot;-&quot;??_);_(@_)">
                        <c:v>3500</c:v>
                      </c:pt>
                      <c:pt idx="35" c:formatCode="_(* #,##0_);_(* \(#,##0\);_(* &quot;-&quot;??_);_(@_)">
                        <c:v>3600</c:v>
                      </c:pt>
                      <c:pt idx="36" c:formatCode="_(* #,##0_);_(* \(#,##0\);_(* &quot;-&quot;??_);_(@_)">
                        <c:v>3700</c:v>
                      </c:pt>
                      <c:pt idx="37" c:formatCode="_(* #,##0_);_(* \(#,##0\);_(* &quot;-&quot;??_);_(@_)">
                        <c:v>3800</c:v>
                      </c:pt>
                      <c:pt idx="38" c:formatCode="_(* #,##0_);_(* \(#,##0\);_(* &quot;-&quot;??_);_(@_)">
                        <c:v>3900</c:v>
                      </c:pt>
                      <c:pt idx="39" c:formatCode="_(* #,##0_);_(* \(#,##0\);_(* &quot;-&quot;??_);_(@_)">
                        <c:v>4000</c:v>
                      </c:pt>
                      <c:pt idx="40" c:formatCode="_(* #,##0_);_(* \(#,##0\);_(* &quot;-&quot;??_);_(@_)">
                        <c:v>4100</c:v>
                      </c:pt>
                      <c:pt idx="41" c:formatCode="_(* #,##0_);_(* \(#,##0\);_(* &quot;-&quot;??_);_(@_)">
                        <c:v>4200</c:v>
                      </c:pt>
                      <c:pt idx="42" c:formatCode="_(* #,##0_);_(* \(#,##0\);_(* &quot;-&quot;??_);_(@_)">
                        <c:v>4300</c:v>
                      </c:pt>
                      <c:pt idx="43" c:formatCode="_(* #,##0_);_(* \(#,##0\);_(* &quot;-&quot;??_);_(@_)">
                        <c:v>4400</c:v>
                      </c:pt>
                      <c:pt idx="44" c:formatCode="_(* #,##0_);_(* \(#,##0\);_(* &quot;-&quot;??_);_(@_)">
                        <c:v>4500</c:v>
                      </c:pt>
                      <c:pt idx="45" c:formatCode="_(* #,##0_);_(* \(#,##0\);_(* &quot;-&quot;??_);_(@_)">
                        <c:v>4600</c:v>
                      </c:pt>
                      <c:pt idx="46" c:formatCode="_(* #,##0_);_(* \(#,##0\);_(* &quot;-&quot;??_);_(@_)">
                        <c:v>4700</c:v>
                      </c:pt>
                      <c:pt idx="47" c:formatCode="_(* #,##0_);_(* \(#,##0\);_(* &quot;-&quot;??_);_(@_)">
                        <c:v>4800</c:v>
                      </c:pt>
                      <c:pt idx="48" c:formatCode="_(* #,##0_);_(* \(#,##0\);_(* &quot;-&quot;??_);_(@_)">
                        <c:v>4900</c:v>
                      </c:pt>
                      <c:pt idx="49" c:formatCode="_(* #,##0_);_(* \(#,##0\);_(* &quot;-&quot;??_);_(@_)">
                        <c:v>5000</c:v>
                      </c:pt>
                      <c:pt idx="50" c:formatCode="_(* #,##0_);_(* \(#,##0\);_(* &quot;-&quot;??_);_(@_)">
                        <c:v>5100</c:v>
                      </c:pt>
                      <c:pt idx="51" c:formatCode="_(* #,##0_);_(* \(#,##0\);_(* &quot;-&quot;??_);_(@_)">
                        <c:v>5200</c:v>
                      </c:pt>
                      <c:pt idx="52" c:formatCode="_(* #,##0_);_(* \(#,##0\);_(* &quot;-&quot;??_);_(@_)">
                        <c:v>5300</c:v>
                      </c:pt>
                      <c:pt idx="53" c:formatCode="_(* #,##0_);_(* \(#,##0\);_(* &quot;-&quot;??_);_(@_)">
                        <c:v>5400</c:v>
                      </c:pt>
                      <c:pt idx="54" c:formatCode="_(* #,##0_);_(* \(#,##0\);_(* &quot;-&quot;??_);_(@_)">
                        <c:v>5500</c:v>
                      </c:pt>
                      <c:pt idx="55" c:formatCode="_(* #,##0_);_(* \(#,##0\);_(* &quot;-&quot;??_);_(@_)">
                        <c:v>5600</c:v>
                      </c:pt>
                      <c:pt idx="56" c:formatCode="_(* #,##0_);_(* \(#,##0\);_(* &quot;-&quot;??_);_(@_)">
                        <c:v>5700</c:v>
                      </c:pt>
                      <c:pt idx="57" c:formatCode="_(* #,##0_);_(* \(#,##0\);_(* &quot;-&quot;??_);_(@_)">
                        <c:v>5800</c:v>
                      </c:pt>
                      <c:pt idx="58" c:formatCode="_(* #,##0_);_(* \(#,##0\);_(* &quot;-&quot;??_);_(@_)">
                        <c:v>5900</c:v>
                      </c:pt>
                      <c:pt idx="59" c:formatCode="_(* #,##0_);_(* \(#,##0\);_(* &quot;-&quot;??_);_(@_)">
                        <c:v>6000</c:v>
                      </c:pt>
                      <c:pt idx="60" c:formatCode="_(* #,##0_);_(* \(#,##0\);_(* &quot;-&quot;??_);_(@_)">
                        <c:v>6100</c:v>
                      </c:pt>
                      <c:pt idx="61" c:formatCode="_(* #,##0_);_(* \(#,##0\);_(* &quot;-&quot;??_);_(@_)">
                        <c:v>6200</c:v>
                      </c:pt>
                      <c:pt idx="62" c:formatCode="_(* #,##0_);_(* \(#,##0\);_(* &quot;-&quot;??_);_(@_)">
                        <c:v>6300</c:v>
                      </c:pt>
                      <c:pt idx="63" c:formatCode="_(* #,##0_);_(* \(#,##0\);_(* &quot;-&quot;??_);_(@_)">
                        <c:v>6400</c:v>
                      </c:pt>
                      <c:pt idx="64" c:formatCode="_(* #,##0_);_(* \(#,##0\);_(* &quot;-&quot;??_);_(@_)">
                        <c:v>6500</c:v>
                      </c:pt>
                      <c:pt idx="65" c:formatCode="_(* #,##0_);_(* \(#,##0\);_(* &quot;-&quot;??_);_(@_)">
                        <c:v>6600</c:v>
                      </c:pt>
                      <c:pt idx="66" c:formatCode="_(* #,##0_);_(* \(#,##0\);_(* &quot;-&quot;??_);_(@_)">
                        <c:v>6700</c:v>
                      </c:pt>
                      <c:pt idx="67" c:formatCode="_(* #,##0_);_(* \(#,##0\);_(* &quot;-&quot;??_);_(@_)">
                        <c:v>6800</c:v>
                      </c:pt>
                      <c:pt idx="68" c:formatCode="_(* #,##0_);_(* \(#,##0\);_(* &quot;-&quot;??_);_(@_)">
                        <c:v>6900</c:v>
                      </c:pt>
                      <c:pt idx="69" c:formatCode="_(* #,##0_);_(* \(#,##0\);_(* &quot;-&quot;??_);_(@_)">
                        <c:v>7000</c:v>
                      </c:pt>
                      <c:pt idx="70" c:formatCode="_(* #,##0_);_(* \(#,##0\);_(* &quot;-&quot;??_);_(@_)">
                        <c:v>7100</c:v>
                      </c:pt>
                      <c:pt idx="71" c:formatCode="_(* #,##0_);_(* \(#,##0\);_(* &quot;-&quot;??_);_(@_)">
                        <c:v>7200</c:v>
                      </c:pt>
                      <c:pt idx="72" c:formatCode="_(* #,##0_);_(* \(#,##0\);_(* &quot;-&quot;??_);_(@_)">
                        <c:v>7300</c:v>
                      </c:pt>
                      <c:pt idx="73" c:formatCode="_(* #,##0_);_(* \(#,##0\);_(* &quot;-&quot;??_);_(@_)">
                        <c:v>7400</c:v>
                      </c:pt>
                      <c:pt idx="74" c:formatCode="_(* #,##0_);_(* \(#,##0\);_(* &quot;-&quot;??_);_(@_)">
                        <c:v>7500</c:v>
                      </c:pt>
                      <c:pt idx="75" c:formatCode="_(* #,##0_);_(* \(#,##0\);_(* &quot;-&quot;??_);_(@_)">
                        <c:v>7600</c:v>
                      </c:pt>
                      <c:pt idx="76" c:formatCode="_(* #,##0_);_(* \(#,##0\);_(* &quot;-&quot;??_);_(@_)">
                        <c:v>7700</c:v>
                      </c:pt>
                      <c:pt idx="77" c:formatCode="_(* #,##0_);_(* \(#,##0\);_(* &quot;-&quot;??_);_(@_)">
                        <c:v>7800</c:v>
                      </c:pt>
                      <c:pt idx="78" c:formatCode="_(* #,##0_);_(* \(#,##0\);_(* &quot;-&quot;??_);_(@_)">
                        <c:v>7900</c:v>
                      </c:pt>
                      <c:pt idx="79" c:formatCode="_(* #,##0_);_(* \(#,##0\);_(* &quot;-&quot;??_);_(@_)">
                        <c:v>8000</c:v>
                      </c:pt>
                      <c:pt idx="80" c:formatCode="_(* #,##0_);_(* \(#,##0\);_(* &quot;-&quot;??_);_(@_)">
                        <c:v>8100</c:v>
                      </c:pt>
                      <c:pt idx="81" c:formatCode="_(* #,##0_);_(* \(#,##0\);_(* &quot;-&quot;??_);_(@_)">
                        <c:v>8200</c:v>
                      </c:pt>
                      <c:pt idx="82" c:formatCode="_(* #,##0_);_(* \(#,##0\);_(* &quot;-&quot;??_);_(@_)">
                        <c:v>8300</c:v>
                      </c:pt>
                      <c:pt idx="83" c:formatCode="_(* #,##0_);_(* \(#,##0\);_(* &quot;-&quot;??_);_(@_)">
                        <c:v>8400</c:v>
                      </c:pt>
                      <c:pt idx="84" c:formatCode="_(* #,##0_);_(* \(#,##0\);_(* &quot;-&quot;??_);_(@_)">
                        <c:v>8500</c:v>
                      </c:pt>
                      <c:pt idx="85" c:formatCode="_(* #,##0_);_(* \(#,##0\);_(* &quot;-&quot;??_);_(@_)">
                        <c:v>8600</c:v>
                      </c:pt>
                      <c:pt idx="86" c:formatCode="_(* #,##0_);_(* \(#,##0\);_(* &quot;-&quot;??_);_(@_)">
                        <c:v>8700</c:v>
                      </c:pt>
                      <c:pt idx="87" c:formatCode="_(* #,##0_);_(* \(#,##0\);_(* &quot;-&quot;??_);_(@_)">
                        <c:v>8800</c:v>
                      </c:pt>
                      <c:pt idx="88" c:formatCode="_(* #,##0_);_(* \(#,##0\);_(* &quot;-&quot;??_);_(@_)">
                        <c:v>8900</c:v>
                      </c:pt>
                      <c:pt idx="89" c:formatCode="_(* #,##0_);_(* \(#,##0\);_(* &quot;-&quot;??_);_(@_)">
                        <c:v>9000</c:v>
                      </c:pt>
                      <c:pt idx="90" c:formatCode="_(* #,##0_);_(* \(#,##0\);_(* &quot;-&quot;??_);_(@_)">
                        <c:v>9100</c:v>
                      </c:pt>
                      <c:pt idx="91" c:formatCode="_(* #,##0_);_(* \(#,##0\);_(* &quot;-&quot;??_);_(@_)">
                        <c:v>9200</c:v>
                      </c:pt>
                      <c:pt idx="92" c:formatCode="_(* #,##0_);_(* \(#,##0\);_(* &quot;-&quot;??_);_(@_)">
                        <c:v>9300</c:v>
                      </c:pt>
                      <c:pt idx="93" c:formatCode="_(* #,##0_);_(* \(#,##0\);_(* &quot;-&quot;??_);_(@_)">
                        <c:v>9400</c:v>
                      </c:pt>
                      <c:pt idx="94" c:formatCode="_(* #,##0_);_(* \(#,##0\);_(* &quot;-&quot;??_);_(@_)">
                        <c:v>9500</c:v>
                      </c:pt>
                      <c:pt idx="95" c:formatCode="_(* #,##0_);_(* \(#,##0\);_(* &quot;-&quot;??_);_(@_)">
                        <c:v>9600</c:v>
                      </c:pt>
                      <c:pt idx="96" c:formatCode="_(* #,##0_);_(* \(#,##0\);_(* &quot;-&quot;??_);_(@_)">
                        <c:v>9700</c:v>
                      </c:pt>
                      <c:pt idx="97" c:formatCode="_(* #,##0_);_(* \(#,##0\);_(* &quot;-&quot;??_);_(@_)">
                        <c:v>9800</c:v>
                      </c:pt>
                      <c:pt idx="98" c:formatCode="_(* #,##0_);_(* \(#,##0\);_(* &quot;-&quot;??_);_(@_)">
                        <c:v>9900</c:v>
                      </c:pt>
                      <c:pt idx="99" c:formatCode="_(* #,##0_);_(* \(#,##0\);_(* &quot;-&quot;??_);_(@_)">
                        <c:v>10000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Calc!$O$5:$O$104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100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0</c:v>
                      </c:pt>
                      <c:pt idx="6">
                        <c:v>0</c:v>
                      </c:pt>
                      <c:pt idx="7">
                        <c:v>0</c:v>
                      </c:pt>
                      <c:pt idx="8">
                        <c:v>0</c:v>
                      </c:pt>
                      <c:pt idx="9">
                        <c:v>0</c:v>
                      </c:pt>
                      <c:pt idx="10">
                        <c:v>0</c:v>
                      </c:pt>
                      <c:pt idx="11">
                        <c:v>0</c:v>
                      </c:pt>
                      <c:pt idx="12">
                        <c:v>0</c:v>
                      </c:pt>
                      <c:pt idx="13">
                        <c:v>0</c:v>
                      </c:pt>
                      <c:pt idx="14">
                        <c:v>0</c:v>
                      </c:pt>
                      <c:pt idx="15">
                        <c:v>0</c:v>
                      </c:pt>
                      <c:pt idx="16">
                        <c:v>0</c:v>
                      </c:pt>
                      <c:pt idx="17">
                        <c:v>0</c:v>
                      </c:pt>
                      <c:pt idx="18">
                        <c:v>0</c:v>
                      </c:pt>
                      <c:pt idx="19">
                        <c:v>0</c:v>
                      </c:pt>
                      <c:pt idx="20">
                        <c:v>0</c:v>
                      </c:pt>
                      <c:pt idx="21">
                        <c:v>0</c:v>
                      </c:pt>
                      <c:pt idx="22">
                        <c:v>0</c:v>
                      </c:pt>
                      <c:pt idx="23">
                        <c:v>0</c:v>
                      </c:pt>
                      <c:pt idx="24">
                        <c:v>0</c:v>
                      </c:pt>
                      <c:pt idx="25">
                        <c:v>0</c:v>
                      </c:pt>
                      <c:pt idx="26">
                        <c:v>0</c:v>
                      </c:pt>
                      <c:pt idx="27">
                        <c:v>0</c:v>
                      </c:pt>
                      <c:pt idx="28">
                        <c:v>0</c:v>
                      </c:pt>
                      <c:pt idx="29">
                        <c:v>0</c:v>
                      </c:pt>
                      <c:pt idx="30">
                        <c:v>0</c:v>
                      </c:pt>
                      <c:pt idx="31">
                        <c:v>0</c:v>
                      </c:pt>
                      <c:pt idx="32">
                        <c:v>0</c:v>
                      </c:pt>
                      <c:pt idx="33">
                        <c:v>0</c:v>
                      </c:pt>
                      <c:pt idx="34">
                        <c:v>0</c:v>
                      </c:pt>
                      <c:pt idx="35">
                        <c:v>0</c:v>
                      </c:pt>
                      <c:pt idx="36">
                        <c:v>0</c:v>
                      </c:pt>
                      <c:pt idx="37">
                        <c:v>0</c:v>
                      </c:pt>
                      <c:pt idx="38">
                        <c:v>0</c:v>
                      </c:pt>
                      <c:pt idx="39">
                        <c:v>0</c:v>
                      </c:pt>
                      <c:pt idx="40">
                        <c:v>0</c:v>
                      </c:pt>
                      <c:pt idx="41">
                        <c:v>0</c:v>
                      </c:pt>
                      <c:pt idx="42">
                        <c:v>0</c:v>
                      </c:pt>
                      <c:pt idx="43">
                        <c:v>0</c:v>
                      </c:pt>
                      <c:pt idx="44">
                        <c:v>0</c:v>
                      </c:pt>
                      <c:pt idx="45">
                        <c:v>0</c:v>
                      </c:pt>
                      <c:pt idx="46">
                        <c:v>0</c:v>
                      </c:pt>
                      <c:pt idx="47">
                        <c:v>0</c:v>
                      </c:pt>
                      <c:pt idx="48">
                        <c:v>0</c:v>
                      </c:pt>
                      <c:pt idx="49">
                        <c:v>0</c:v>
                      </c:pt>
                      <c:pt idx="50">
                        <c:v>0</c:v>
                      </c:pt>
                      <c:pt idx="51">
                        <c:v>0</c:v>
                      </c:pt>
                      <c:pt idx="52">
                        <c:v>0</c:v>
                      </c:pt>
                      <c:pt idx="53">
                        <c:v>0</c:v>
                      </c:pt>
                      <c:pt idx="54">
                        <c:v>0</c:v>
                      </c:pt>
                      <c:pt idx="55">
                        <c:v>0</c:v>
                      </c:pt>
                      <c:pt idx="56">
                        <c:v>0</c:v>
                      </c:pt>
                      <c:pt idx="57">
                        <c:v>0</c:v>
                      </c:pt>
                      <c:pt idx="58">
                        <c:v>0</c:v>
                      </c:pt>
                      <c:pt idx="59">
                        <c:v>0</c:v>
                      </c:pt>
                      <c:pt idx="60">
                        <c:v>0</c:v>
                      </c:pt>
                      <c:pt idx="61">
                        <c:v>0</c:v>
                      </c:pt>
                      <c:pt idx="62">
                        <c:v>0</c:v>
                      </c:pt>
                      <c:pt idx="63">
                        <c:v>0</c:v>
                      </c:pt>
                      <c:pt idx="64">
                        <c:v>0</c:v>
                      </c:pt>
                      <c:pt idx="65">
                        <c:v>0</c:v>
                      </c:pt>
                      <c:pt idx="66">
                        <c:v>0</c:v>
                      </c:pt>
                      <c:pt idx="67">
                        <c:v>0</c:v>
                      </c:pt>
                      <c:pt idx="68">
                        <c:v>0</c:v>
                      </c:pt>
                      <c:pt idx="69">
                        <c:v>0</c:v>
                      </c:pt>
                      <c:pt idx="70">
                        <c:v>0</c:v>
                      </c:pt>
                      <c:pt idx="71">
                        <c:v>0</c:v>
                      </c:pt>
                      <c:pt idx="72">
                        <c:v>0</c:v>
                      </c:pt>
                      <c:pt idx="73">
                        <c:v>0</c:v>
                      </c:pt>
                      <c:pt idx="74">
                        <c:v>0</c:v>
                      </c:pt>
                      <c:pt idx="75">
                        <c:v>0</c:v>
                      </c:pt>
                      <c:pt idx="76">
                        <c:v>0</c:v>
                      </c:pt>
                      <c:pt idx="77">
                        <c:v>0</c:v>
                      </c:pt>
                      <c:pt idx="78">
                        <c:v>0</c:v>
                      </c:pt>
                      <c:pt idx="79">
                        <c:v>0</c:v>
                      </c:pt>
                      <c:pt idx="80">
                        <c:v>0</c:v>
                      </c:pt>
                      <c:pt idx="81">
                        <c:v>0</c:v>
                      </c:pt>
                      <c:pt idx="82">
                        <c:v>0</c:v>
                      </c:pt>
                      <c:pt idx="83">
                        <c:v>0</c:v>
                      </c:pt>
                      <c:pt idx="84">
                        <c:v>0</c:v>
                      </c:pt>
                      <c:pt idx="85">
                        <c:v>0</c:v>
                      </c:pt>
                      <c:pt idx="86">
                        <c:v>0</c:v>
                      </c:pt>
                      <c:pt idx="87">
                        <c:v>0</c:v>
                      </c:pt>
                      <c:pt idx="88">
                        <c:v>0</c:v>
                      </c:pt>
                      <c:pt idx="89">
                        <c:v>0</c:v>
                      </c:pt>
                      <c:pt idx="90">
                        <c:v>0</c:v>
                      </c:pt>
                      <c:pt idx="91">
                        <c:v>0</c:v>
                      </c:pt>
                      <c:pt idx="92">
                        <c:v>0</c:v>
                      </c:pt>
                      <c:pt idx="93">
                        <c:v>0</c:v>
                      </c:pt>
                      <c:pt idx="94">
                        <c:v>0</c:v>
                      </c:pt>
                      <c:pt idx="95">
                        <c:v>0</c:v>
                      </c:pt>
                      <c:pt idx="96">
                        <c:v>0</c:v>
                      </c:pt>
                      <c:pt idx="97">
                        <c:v>0</c:v>
                      </c:pt>
                      <c:pt idx="98">
                        <c:v>0</c:v>
                      </c:pt>
                      <c:pt idx="99">
                        <c:v>0</c:v>
                      </c:pt>
                    </c:numCache>
                  </c:numRef>
                </c:val>
              </c15:ser>
            </c15:filteredBarSeries>
            <c15:filteredBarSeries>
              <c15:ser>
                <c:idx val="4"/>
                <c:order val="4"/>
                <c:tx>
                  <c:strRef>
                    <c:extLst>
                      <c:ext uri="{02D57815-91ED-43cb-92C2-25804820EDAC}">
                        <c15:formulaRef>
                          <c15:sqref>all</c15:sqref>
                        </c15:formulaRef>
                      </c:ext>
                    </c:extLst>
                    <c:strCache>
                      <c:ptCount val="1"/>
                      <c:pt idx="0">
                        <c:v>all</c:v>
                      </c:pt>
                    </c:strCache>
                  </c:strRef>
                </c:tx>
                <c:spPr>
                  <a:solidFill>
                    <a:schemeClr val="dk1">
                      <a:tint val="3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delete val="1"/>
                </c:dLbls>
                <c:val>
                  <c:numRef>
                    <c:extLst>
                      <c:ext uri="{02D57815-91ED-43cb-92C2-25804820EDAC}">
                        <c15:formulaRef>
                          <c15:sqref>Calc!$I$5:$I$104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100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2</c:v>
                      </c:pt>
                      <c:pt idx="5">
                        <c:v>3</c:v>
                      </c:pt>
                      <c:pt idx="6">
                        <c:v>12</c:v>
                      </c:pt>
                      <c:pt idx="7">
                        <c:v>9</c:v>
                      </c:pt>
                      <c:pt idx="8">
                        <c:v>34</c:v>
                      </c:pt>
                      <c:pt idx="9">
                        <c:v>43</c:v>
                      </c:pt>
                      <c:pt idx="10">
                        <c:v>79</c:v>
                      </c:pt>
                      <c:pt idx="11">
                        <c:v>91</c:v>
                      </c:pt>
                      <c:pt idx="12">
                        <c:v>110</c:v>
                      </c:pt>
                      <c:pt idx="13">
                        <c:v>144</c:v>
                      </c:pt>
                      <c:pt idx="14">
                        <c:v>176</c:v>
                      </c:pt>
                      <c:pt idx="15">
                        <c:v>165</c:v>
                      </c:pt>
                      <c:pt idx="16">
                        <c:v>145</c:v>
                      </c:pt>
                      <c:pt idx="17">
                        <c:v>182</c:v>
                      </c:pt>
                      <c:pt idx="18">
                        <c:v>169</c:v>
                      </c:pt>
                      <c:pt idx="19">
                        <c:v>241</c:v>
                      </c:pt>
                      <c:pt idx="20">
                        <c:v>183</c:v>
                      </c:pt>
                      <c:pt idx="21">
                        <c:v>188</c:v>
                      </c:pt>
                      <c:pt idx="22">
                        <c:v>236</c:v>
                      </c:pt>
                      <c:pt idx="23">
                        <c:v>146</c:v>
                      </c:pt>
                      <c:pt idx="24">
                        <c:v>170</c:v>
                      </c:pt>
                      <c:pt idx="25">
                        <c:v>186</c:v>
                      </c:pt>
                      <c:pt idx="26">
                        <c:v>179</c:v>
                      </c:pt>
                      <c:pt idx="27">
                        <c:v>206</c:v>
                      </c:pt>
                      <c:pt idx="28">
                        <c:v>227</c:v>
                      </c:pt>
                      <c:pt idx="29">
                        <c:v>201</c:v>
                      </c:pt>
                      <c:pt idx="30">
                        <c:v>233</c:v>
                      </c:pt>
                      <c:pt idx="31">
                        <c:v>193</c:v>
                      </c:pt>
                      <c:pt idx="32">
                        <c:v>194</c:v>
                      </c:pt>
                      <c:pt idx="33">
                        <c:v>185</c:v>
                      </c:pt>
                      <c:pt idx="34">
                        <c:v>163</c:v>
                      </c:pt>
                      <c:pt idx="35">
                        <c:v>164</c:v>
                      </c:pt>
                      <c:pt idx="36">
                        <c:v>134</c:v>
                      </c:pt>
                      <c:pt idx="37">
                        <c:v>106</c:v>
                      </c:pt>
                      <c:pt idx="38">
                        <c:v>119</c:v>
                      </c:pt>
                      <c:pt idx="39">
                        <c:v>124</c:v>
                      </c:pt>
                      <c:pt idx="40">
                        <c:v>106</c:v>
                      </c:pt>
                      <c:pt idx="41">
                        <c:v>94</c:v>
                      </c:pt>
                      <c:pt idx="42">
                        <c:v>90</c:v>
                      </c:pt>
                      <c:pt idx="43">
                        <c:v>107</c:v>
                      </c:pt>
                      <c:pt idx="44">
                        <c:v>94</c:v>
                      </c:pt>
                      <c:pt idx="45">
                        <c:v>90</c:v>
                      </c:pt>
                      <c:pt idx="46">
                        <c:v>90</c:v>
                      </c:pt>
                      <c:pt idx="47">
                        <c:v>63</c:v>
                      </c:pt>
                      <c:pt idx="48">
                        <c:v>57</c:v>
                      </c:pt>
                      <c:pt idx="49">
                        <c:v>61</c:v>
                      </c:pt>
                      <c:pt idx="50">
                        <c:v>48</c:v>
                      </c:pt>
                      <c:pt idx="51">
                        <c:v>44</c:v>
                      </c:pt>
                      <c:pt idx="52">
                        <c:v>46</c:v>
                      </c:pt>
                      <c:pt idx="53">
                        <c:v>51</c:v>
                      </c:pt>
                      <c:pt idx="54">
                        <c:v>33</c:v>
                      </c:pt>
                      <c:pt idx="55">
                        <c:v>38</c:v>
                      </c:pt>
                      <c:pt idx="56">
                        <c:v>29</c:v>
                      </c:pt>
                      <c:pt idx="57">
                        <c:v>36</c:v>
                      </c:pt>
                      <c:pt idx="58">
                        <c:v>29</c:v>
                      </c:pt>
                      <c:pt idx="59">
                        <c:v>25</c:v>
                      </c:pt>
                      <c:pt idx="60">
                        <c:v>25</c:v>
                      </c:pt>
                      <c:pt idx="61">
                        <c:v>27</c:v>
                      </c:pt>
                      <c:pt idx="62">
                        <c:v>15</c:v>
                      </c:pt>
                      <c:pt idx="63">
                        <c:v>22</c:v>
                      </c:pt>
                      <c:pt idx="64">
                        <c:v>15</c:v>
                      </c:pt>
                      <c:pt idx="65">
                        <c:v>13</c:v>
                      </c:pt>
                      <c:pt idx="66">
                        <c:v>11</c:v>
                      </c:pt>
                      <c:pt idx="67">
                        <c:v>13</c:v>
                      </c:pt>
                      <c:pt idx="68">
                        <c:v>13</c:v>
                      </c:pt>
                      <c:pt idx="69">
                        <c:v>11</c:v>
                      </c:pt>
                      <c:pt idx="70">
                        <c:v>8</c:v>
                      </c:pt>
                      <c:pt idx="71">
                        <c:v>9</c:v>
                      </c:pt>
                      <c:pt idx="72">
                        <c:v>12</c:v>
                      </c:pt>
                      <c:pt idx="73">
                        <c:v>8</c:v>
                      </c:pt>
                      <c:pt idx="74">
                        <c:v>13</c:v>
                      </c:pt>
                      <c:pt idx="75">
                        <c:v>8</c:v>
                      </c:pt>
                      <c:pt idx="76">
                        <c:v>11</c:v>
                      </c:pt>
                      <c:pt idx="77">
                        <c:v>5</c:v>
                      </c:pt>
                      <c:pt idx="78">
                        <c:v>2</c:v>
                      </c:pt>
                      <c:pt idx="79">
                        <c:v>5</c:v>
                      </c:pt>
                      <c:pt idx="80">
                        <c:v>6</c:v>
                      </c:pt>
                      <c:pt idx="81">
                        <c:v>3</c:v>
                      </c:pt>
                      <c:pt idx="82">
                        <c:v>2</c:v>
                      </c:pt>
                      <c:pt idx="83">
                        <c:v>5</c:v>
                      </c:pt>
                      <c:pt idx="84">
                        <c:v>2</c:v>
                      </c:pt>
                      <c:pt idx="85">
                        <c:v>5</c:v>
                      </c:pt>
                      <c:pt idx="86">
                        <c:v>3</c:v>
                      </c:pt>
                      <c:pt idx="87">
                        <c:v>2</c:v>
                      </c:pt>
                      <c:pt idx="88">
                        <c:v>4</c:v>
                      </c:pt>
                      <c:pt idx="89">
                        <c:v>6</c:v>
                      </c:pt>
                      <c:pt idx="90">
                        <c:v>2</c:v>
                      </c:pt>
                      <c:pt idx="91">
                        <c:v>2</c:v>
                      </c:pt>
                      <c:pt idx="92">
                        <c:v>5</c:v>
                      </c:pt>
                      <c:pt idx="93">
                        <c:v>1</c:v>
                      </c:pt>
                      <c:pt idx="94">
                        <c:v>1</c:v>
                      </c:pt>
                      <c:pt idx="95">
                        <c:v>5</c:v>
                      </c:pt>
                      <c:pt idx="96">
                        <c:v>2</c:v>
                      </c:pt>
                      <c:pt idx="97">
                        <c:v>3</c:v>
                      </c:pt>
                      <c:pt idx="98">
                        <c:v>2</c:v>
                      </c:pt>
                      <c:pt idx="99">
                        <c:v>0</c:v>
                      </c:pt>
                    </c:numCache>
                  </c:numRef>
                </c:val>
              </c15:ser>
            </c15:filteredBarSeries>
          </c:ext>
        </c:extLst>
      </c:barChart>
      <c:catAx>
        <c:axId val="121583375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Impervious Square Footage 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0.360535702267986"/>
              <c:y val="0.93233895373973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_(* #,##0_);_(* \(#,##0\);_(* &quot;-&quot;??_);_(@_)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</a:p>
        </c:txPr>
        <c:crossAx val="1513598095"/>
        <c:crosses val="autoZero"/>
        <c:auto val="1"/>
        <c:lblAlgn val="ctr"/>
        <c:lblOffset val="100"/>
        <c:noMultiLvlLbl val="0"/>
      </c:catAx>
      <c:valAx>
        <c:axId val="1513598095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Parcel Count</a:t>
                </a:r>
                <a:endParaRPr 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</a:p>
        </c:txPr>
        <c:crossAx val="12158337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lang="en-US" sz="1800">
          <a:solidFill>
            <a:sysClr val="windowText" lastClr="000000"/>
          </a:solidFill>
        </a:defRPr>
      </a:pPr>
    </a:p>
  </c:txPr>
  <c:externalData r:id="rId1">
    <c:autoUpdate val="0"/>
  </c:externalData>
  <c:userShapes r:id="rId3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2728263241551"/>
          <c:y val="0.0943332479352413"/>
          <c:w val="0.873423017316656"/>
          <c:h val="0.6474930164460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Measured</c:f>
              <c:strCache>
                <c:ptCount val="1"/>
                <c:pt idx="0">
                  <c:v>Measured</c:v>
                </c:pt>
              </c:strCache>
            </c:strRef>
          </c:tx>
          <c:spPr>
            <a:solidFill>
              <a:schemeClr val="accent1"/>
            </a:solidFill>
            <a:ln w="38100">
              <a:solidFill>
                <a:srgbClr val="002060"/>
              </a:solidFill>
            </a:ln>
            <a:effectLst/>
          </c:spPr>
          <c:invertIfNegative val="0"/>
          <c:dLbls>
            <c:delete val="1"/>
          </c:dLbls>
          <c:cat>
            <c:numRef>
              <c:f>Calc!$W$5:$W$2004</c:f>
              <c:numCache>
                <c:formatCode>_(* #,##0_);_(* \(#,##0\);_(* "-"??_);_(@_)</c:formatCode>
                <c:ptCount val="2000"/>
                <c:pt idx="0" c:formatCode="_(* #,##0_);_(* \(#,##0\);_(* &quot;-&quot;??_);_(@_)">
                  <c:v>100</c:v>
                </c:pt>
                <c:pt idx="1" c:formatCode="_(* #,##0_);_(* \(#,##0\);_(* &quot;-&quot;??_);_(@_)">
                  <c:v>200</c:v>
                </c:pt>
                <c:pt idx="2" c:formatCode="_(* #,##0_);_(* \(#,##0\);_(* &quot;-&quot;??_);_(@_)">
                  <c:v>300</c:v>
                </c:pt>
                <c:pt idx="3" c:formatCode="_(* #,##0_);_(* \(#,##0\);_(* &quot;-&quot;??_);_(@_)">
                  <c:v>400</c:v>
                </c:pt>
                <c:pt idx="4" c:formatCode="_(* #,##0_);_(* \(#,##0\);_(* &quot;-&quot;??_);_(@_)">
                  <c:v>500</c:v>
                </c:pt>
                <c:pt idx="5" c:formatCode="_(* #,##0_);_(* \(#,##0\);_(* &quot;-&quot;??_);_(@_)">
                  <c:v>600</c:v>
                </c:pt>
                <c:pt idx="6" c:formatCode="_(* #,##0_);_(* \(#,##0\);_(* &quot;-&quot;??_);_(@_)">
                  <c:v>700</c:v>
                </c:pt>
                <c:pt idx="7" c:formatCode="_(* #,##0_);_(* \(#,##0\);_(* &quot;-&quot;??_);_(@_)">
                  <c:v>800</c:v>
                </c:pt>
                <c:pt idx="8" c:formatCode="_(* #,##0_);_(* \(#,##0\);_(* &quot;-&quot;??_);_(@_)">
                  <c:v>900</c:v>
                </c:pt>
                <c:pt idx="9" c:formatCode="_(* #,##0_);_(* \(#,##0\);_(* &quot;-&quot;??_);_(@_)">
                  <c:v>1000</c:v>
                </c:pt>
                <c:pt idx="10" c:formatCode="_(* #,##0_);_(* \(#,##0\);_(* &quot;-&quot;??_);_(@_)">
                  <c:v>1100</c:v>
                </c:pt>
                <c:pt idx="11" c:formatCode="_(* #,##0_);_(* \(#,##0\);_(* &quot;-&quot;??_);_(@_)">
                  <c:v>1200</c:v>
                </c:pt>
                <c:pt idx="12" c:formatCode="_(* #,##0_);_(* \(#,##0\);_(* &quot;-&quot;??_);_(@_)">
                  <c:v>1300</c:v>
                </c:pt>
                <c:pt idx="13" c:formatCode="_(* #,##0_);_(* \(#,##0\);_(* &quot;-&quot;??_);_(@_)">
                  <c:v>1400</c:v>
                </c:pt>
                <c:pt idx="14" c:formatCode="_(* #,##0_);_(* \(#,##0\);_(* &quot;-&quot;??_);_(@_)">
                  <c:v>1500</c:v>
                </c:pt>
                <c:pt idx="15" c:formatCode="_(* #,##0_);_(* \(#,##0\);_(* &quot;-&quot;??_);_(@_)">
                  <c:v>1600</c:v>
                </c:pt>
                <c:pt idx="16" c:formatCode="_(* #,##0_);_(* \(#,##0\);_(* &quot;-&quot;??_);_(@_)">
                  <c:v>1700</c:v>
                </c:pt>
                <c:pt idx="17" c:formatCode="_(* #,##0_);_(* \(#,##0\);_(* &quot;-&quot;??_);_(@_)">
                  <c:v>1800</c:v>
                </c:pt>
                <c:pt idx="18" c:formatCode="_(* #,##0_);_(* \(#,##0\);_(* &quot;-&quot;??_);_(@_)">
                  <c:v>1900</c:v>
                </c:pt>
                <c:pt idx="19" c:formatCode="_(* #,##0_);_(* \(#,##0\);_(* &quot;-&quot;??_);_(@_)">
                  <c:v>2000</c:v>
                </c:pt>
                <c:pt idx="20" c:formatCode="_(* #,##0_);_(* \(#,##0\);_(* &quot;-&quot;??_);_(@_)">
                  <c:v>2100</c:v>
                </c:pt>
                <c:pt idx="21" c:formatCode="_(* #,##0_);_(* \(#,##0\);_(* &quot;-&quot;??_);_(@_)">
                  <c:v>2200</c:v>
                </c:pt>
                <c:pt idx="22" c:formatCode="_(* #,##0_);_(* \(#,##0\);_(* &quot;-&quot;??_);_(@_)">
                  <c:v>2300</c:v>
                </c:pt>
                <c:pt idx="23" c:formatCode="_(* #,##0_);_(* \(#,##0\);_(* &quot;-&quot;??_);_(@_)">
                  <c:v>2400</c:v>
                </c:pt>
                <c:pt idx="24" c:formatCode="_(* #,##0_);_(* \(#,##0\);_(* &quot;-&quot;??_);_(@_)">
                  <c:v>2500</c:v>
                </c:pt>
                <c:pt idx="25" c:formatCode="_(* #,##0_);_(* \(#,##0\);_(* &quot;-&quot;??_);_(@_)">
                  <c:v>2600</c:v>
                </c:pt>
                <c:pt idx="26" c:formatCode="_(* #,##0_);_(* \(#,##0\);_(* &quot;-&quot;??_);_(@_)">
                  <c:v>2700</c:v>
                </c:pt>
                <c:pt idx="27" c:formatCode="_(* #,##0_);_(* \(#,##0\);_(* &quot;-&quot;??_);_(@_)">
                  <c:v>2800</c:v>
                </c:pt>
                <c:pt idx="28" c:formatCode="_(* #,##0_);_(* \(#,##0\);_(* &quot;-&quot;??_);_(@_)">
                  <c:v>2900</c:v>
                </c:pt>
                <c:pt idx="29" c:formatCode="_(* #,##0_);_(* \(#,##0\);_(* &quot;-&quot;??_);_(@_)">
                  <c:v>3000</c:v>
                </c:pt>
                <c:pt idx="30" c:formatCode="_(* #,##0_);_(* \(#,##0\);_(* &quot;-&quot;??_);_(@_)">
                  <c:v>3100</c:v>
                </c:pt>
                <c:pt idx="31" c:formatCode="_(* #,##0_);_(* \(#,##0\);_(* &quot;-&quot;??_);_(@_)">
                  <c:v>3200</c:v>
                </c:pt>
                <c:pt idx="32" c:formatCode="_(* #,##0_);_(* \(#,##0\);_(* &quot;-&quot;??_);_(@_)">
                  <c:v>3300</c:v>
                </c:pt>
                <c:pt idx="33" c:formatCode="_(* #,##0_);_(* \(#,##0\);_(* &quot;-&quot;??_);_(@_)">
                  <c:v>3400</c:v>
                </c:pt>
                <c:pt idx="34" c:formatCode="_(* #,##0_);_(* \(#,##0\);_(* &quot;-&quot;??_);_(@_)">
                  <c:v>3500</c:v>
                </c:pt>
                <c:pt idx="35" c:formatCode="_(* #,##0_);_(* \(#,##0\);_(* &quot;-&quot;??_);_(@_)">
                  <c:v>3600</c:v>
                </c:pt>
                <c:pt idx="36" c:formatCode="_(* #,##0_);_(* \(#,##0\);_(* &quot;-&quot;??_);_(@_)">
                  <c:v>3700</c:v>
                </c:pt>
                <c:pt idx="37" c:formatCode="_(* #,##0_);_(* \(#,##0\);_(* &quot;-&quot;??_);_(@_)">
                  <c:v>3800</c:v>
                </c:pt>
                <c:pt idx="38" c:formatCode="_(* #,##0_);_(* \(#,##0\);_(* &quot;-&quot;??_);_(@_)">
                  <c:v>3900</c:v>
                </c:pt>
                <c:pt idx="39" c:formatCode="_(* #,##0_);_(* \(#,##0\);_(* &quot;-&quot;??_);_(@_)">
                  <c:v>4000</c:v>
                </c:pt>
                <c:pt idx="40" c:formatCode="_(* #,##0_);_(* \(#,##0\);_(* &quot;-&quot;??_);_(@_)">
                  <c:v>4100</c:v>
                </c:pt>
                <c:pt idx="41" c:formatCode="_(* #,##0_);_(* \(#,##0\);_(* &quot;-&quot;??_);_(@_)">
                  <c:v>4200</c:v>
                </c:pt>
                <c:pt idx="42" c:formatCode="_(* #,##0_);_(* \(#,##0\);_(* &quot;-&quot;??_);_(@_)">
                  <c:v>4300</c:v>
                </c:pt>
                <c:pt idx="43" c:formatCode="_(* #,##0_);_(* \(#,##0\);_(* &quot;-&quot;??_);_(@_)">
                  <c:v>4400</c:v>
                </c:pt>
                <c:pt idx="44" c:formatCode="_(* #,##0_);_(* \(#,##0\);_(* &quot;-&quot;??_);_(@_)">
                  <c:v>4500</c:v>
                </c:pt>
                <c:pt idx="45" c:formatCode="_(* #,##0_);_(* \(#,##0\);_(* &quot;-&quot;??_);_(@_)">
                  <c:v>4600</c:v>
                </c:pt>
                <c:pt idx="46" c:formatCode="_(* #,##0_);_(* \(#,##0\);_(* &quot;-&quot;??_);_(@_)">
                  <c:v>4700</c:v>
                </c:pt>
                <c:pt idx="47" c:formatCode="_(* #,##0_);_(* \(#,##0\);_(* &quot;-&quot;??_);_(@_)">
                  <c:v>4800</c:v>
                </c:pt>
                <c:pt idx="48" c:formatCode="_(* #,##0_);_(* \(#,##0\);_(* &quot;-&quot;??_);_(@_)">
                  <c:v>4900</c:v>
                </c:pt>
                <c:pt idx="49" c:formatCode="_(* #,##0_);_(* \(#,##0\);_(* &quot;-&quot;??_);_(@_)">
                  <c:v>5000</c:v>
                </c:pt>
                <c:pt idx="50" c:formatCode="_(* #,##0_);_(* \(#,##0\);_(* &quot;-&quot;??_);_(@_)">
                  <c:v>5100</c:v>
                </c:pt>
                <c:pt idx="51" c:formatCode="_(* #,##0_);_(* \(#,##0\);_(* &quot;-&quot;??_);_(@_)">
                  <c:v>5200</c:v>
                </c:pt>
                <c:pt idx="52" c:formatCode="_(* #,##0_);_(* \(#,##0\);_(* &quot;-&quot;??_);_(@_)">
                  <c:v>5300</c:v>
                </c:pt>
                <c:pt idx="53" c:formatCode="_(* #,##0_);_(* \(#,##0\);_(* &quot;-&quot;??_);_(@_)">
                  <c:v>5400</c:v>
                </c:pt>
                <c:pt idx="54" c:formatCode="_(* #,##0_);_(* \(#,##0\);_(* &quot;-&quot;??_);_(@_)">
                  <c:v>5500</c:v>
                </c:pt>
                <c:pt idx="55" c:formatCode="_(* #,##0_);_(* \(#,##0\);_(* &quot;-&quot;??_);_(@_)">
                  <c:v>5600</c:v>
                </c:pt>
                <c:pt idx="56" c:formatCode="_(* #,##0_);_(* \(#,##0\);_(* &quot;-&quot;??_);_(@_)">
                  <c:v>5700</c:v>
                </c:pt>
                <c:pt idx="57" c:formatCode="_(* #,##0_);_(* \(#,##0\);_(* &quot;-&quot;??_);_(@_)">
                  <c:v>5800</c:v>
                </c:pt>
                <c:pt idx="58" c:formatCode="_(* #,##0_);_(* \(#,##0\);_(* &quot;-&quot;??_);_(@_)">
                  <c:v>5900</c:v>
                </c:pt>
                <c:pt idx="59" c:formatCode="_(* #,##0_);_(* \(#,##0\);_(* &quot;-&quot;??_);_(@_)">
                  <c:v>6000</c:v>
                </c:pt>
                <c:pt idx="60" c:formatCode="_(* #,##0_);_(* \(#,##0\);_(* &quot;-&quot;??_);_(@_)">
                  <c:v>6100</c:v>
                </c:pt>
                <c:pt idx="61" c:formatCode="_(* #,##0_);_(* \(#,##0\);_(* &quot;-&quot;??_);_(@_)">
                  <c:v>6200</c:v>
                </c:pt>
                <c:pt idx="62" c:formatCode="_(* #,##0_);_(* \(#,##0\);_(* &quot;-&quot;??_);_(@_)">
                  <c:v>6300</c:v>
                </c:pt>
                <c:pt idx="63" c:formatCode="_(* #,##0_);_(* \(#,##0\);_(* &quot;-&quot;??_);_(@_)">
                  <c:v>6400</c:v>
                </c:pt>
                <c:pt idx="64" c:formatCode="_(* #,##0_);_(* \(#,##0\);_(* &quot;-&quot;??_);_(@_)">
                  <c:v>6500</c:v>
                </c:pt>
                <c:pt idx="65" c:formatCode="_(* #,##0_);_(* \(#,##0\);_(* &quot;-&quot;??_);_(@_)">
                  <c:v>6600</c:v>
                </c:pt>
                <c:pt idx="66" c:formatCode="_(* #,##0_);_(* \(#,##0\);_(* &quot;-&quot;??_);_(@_)">
                  <c:v>6700</c:v>
                </c:pt>
                <c:pt idx="67" c:formatCode="_(* #,##0_);_(* \(#,##0\);_(* &quot;-&quot;??_);_(@_)">
                  <c:v>6800</c:v>
                </c:pt>
                <c:pt idx="68" c:formatCode="_(* #,##0_);_(* \(#,##0\);_(* &quot;-&quot;??_);_(@_)">
                  <c:v>6900</c:v>
                </c:pt>
                <c:pt idx="69" c:formatCode="_(* #,##0_);_(* \(#,##0\);_(* &quot;-&quot;??_);_(@_)">
                  <c:v>7000</c:v>
                </c:pt>
                <c:pt idx="70" c:formatCode="_(* #,##0_);_(* \(#,##0\);_(* &quot;-&quot;??_);_(@_)">
                  <c:v>7100</c:v>
                </c:pt>
                <c:pt idx="71" c:formatCode="_(* #,##0_);_(* \(#,##0\);_(* &quot;-&quot;??_);_(@_)">
                  <c:v>7200</c:v>
                </c:pt>
                <c:pt idx="72" c:formatCode="_(* #,##0_);_(* \(#,##0\);_(* &quot;-&quot;??_);_(@_)">
                  <c:v>7300</c:v>
                </c:pt>
                <c:pt idx="73" c:formatCode="_(* #,##0_);_(* \(#,##0\);_(* &quot;-&quot;??_);_(@_)">
                  <c:v>7400</c:v>
                </c:pt>
                <c:pt idx="74" c:formatCode="_(* #,##0_);_(* \(#,##0\);_(* &quot;-&quot;??_);_(@_)">
                  <c:v>7500</c:v>
                </c:pt>
                <c:pt idx="75" c:formatCode="_(* #,##0_);_(* \(#,##0\);_(* &quot;-&quot;??_);_(@_)">
                  <c:v>7600</c:v>
                </c:pt>
                <c:pt idx="76" c:formatCode="_(* #,##0_);_(* \(#,##0\);_(* &quot;-&quot;??_);_(@_)">
                  <c:v>7700</c:v>
                </c:pt>
                <c:pt idx="77" c:formatCode="_(* #,##0_);_(* \(#,##0\);_(* &quot;-&quot;??_);_(@_)">
                  <c:v>7800</c:v>
                </c:pt>
                <c:pt idx="78" c:formatCode="_(* #,##0_);_(* \(#,##0\);_(* &quot;-&quot;??_);_(@_)">
                  <c:v>7900</c:v>
                </c:pt>
                <c:pt idx="79" c:formatCode="_(* #,##0_);_(* \(#,##0\);_(* &quot;-&quot;??_);_(@_)">
                  <c:v>8000</c:v>
                </c:pt>
                <c:pt idx="80" c:formatCode="_(* #,##0_);_(* \(#,##0\);_(* &quot;-&quot;??_);_(@_)">
                  <c:v>8100</c:v>
                </c:pt>
                <c:pt idx="81" c:formatCode="_(* #,##0_);_(* \(#,##0\);_(* &quot;-&quot;??_);_(@_)">
                  <c:v>8200</c:v>
                </c:pt>
                <c:pt idx="82" c:formatCode="_(* #,##0_);_(* \(#,##0\);_(* &quot;-&quot;??_);_(@_)">
                  <c:v>8300</c:v>
                </c:pt>
                <c:pt idx="83" c:formatCode="_(* #,##0_);_(* \(#,##0\);_(* &quot;-&quot;??_);_(@_)">
                  <c:v>8400</c:v>
                </c:pt>
                <c:pt idx="84" c:formatCode="_(* #,##0_);_(* \(#,##0\);_(* &quot;-&quot;??_);_(@_)">
                  <c:v>8500</c:v>
                </c:pt>
                <c:pt idx="85" c:formatCode="_(* #,##0_);_(* \(#,##0\);_(* &quot;-&quot;??_);_(@_)">
                  <c:v>8600</c:v>
                </c:pt>
                <c:pt idx="86" c:formatCode="_(* #,##0_);_(* \(#,##0\);_(* &quot;-&quot;??_);_(@_)">
                  <c:v>8700</c:v>
                </c:pt>
                <c:pt idx="87" c:formatCode="_(* #,##0_);_(* \(#,##0\);_(* &quot;-&quot;??_);_(@_)">
                  <c:v>8800</c:v>
                </c:pt>
                <c:pt idx="88" c:formatCode="_(* #,##0_);_(* \(#,##0\);_(* &quot;-&quot;??_);_(@_)">
                  <c:v>8900</c:v>
                </c:pt>
                <c:pt idx="89" c:formatCode="_(* #,##0_);_(* \(#,##0\);_(* &quot;-&quot;??_);_(@_)">
                  <c:v>9000</c:v>
                </c:pt>
                <c:pt idx="90" c:formatCode="_(* #,##0_);_(* \(#,##0\);_(* &quot;-&quot;??_);_(@_)">
                  <c:v>9100</c:v>
                </c:pt>
                <c:pt idx="91" c:formatCode="_(* #,##0_);_(* \(#,##0\);_(* &quot;-&quot;??_);_(@_)">
                  <c:v>9200</c:v>
                </c:pt>
                <c:pt idx="92" c:formatCode="_(* #,##0_);_(* \(#,##0\);_(* &quot;-&quot;??_);_(@_)">
                  <c:v>9300</c:v>
                </c:pt>
                <c:pt idx="93" c:formatCode="_(* #,##0_);_(* \(#,##0\);_(* &quot;-&quot;??_);_(@_)">
                  <c:v>9400</c:v>
                </c:pt>
                <c:pt idx="94" c:formatCode="_(* #,##0_);_(* \(#,##0\);_(* &quot;-&quot;??_);_(@_)">
                  <c:v>9500</c:v>
                </c:pt>
                <c:pt idx="95" c:formatCode="_(* #,##0_);_(* \(#,##0\);_(* &quot;-&quot;??_);_(@_)">
                  <c:v>9600</c:v>
                </c:pt>
                <c:pt idx="96" c:formatCode="_(* #,##0_);_(* \(#,##0\);_(* &quot;-&quot;??_);_(@_)">
                  <c:v>9700</c:v>
                </c:pt>
                <c:pt idx="97" c:formatCode="_(* #,##0_);_(* \(#,##0\);_(* &quot;-&quot;??_);_(@_)">
                  <c:v>9800</c:v>
                </c:pt>
                <c:pt idx="98" c:formatCode="_(* #,##0_);_(* \(#,##0\);_(* &quot;-&quot;??_);_(@_)">
                  <c:v>9900</c:v>
                </c:pt>
                <c:pt idx="99" c:formatCode="_(* #,##0_);_(* \(#,##0\);_(* &quot;-&quot;??_);_(@_)">
                  <c:v>10000</c:v>
                </c:pt>
                <c:pt idx="100" c:formatCode="_(* #,##0_);_(* \(#,##0\);_(* &quot;-&quot;??_);_(@_)">
                  <c:v>10100</c:v>
                </c:pt>
                <c:pt idx="101" c:formatCode="_(* #,##0_);_(* \(#,##0\);_(* &quot;-&quot;??_);_(@_)">
                  <c:v>10200</c:v>
                </c:pt>
                <c:pt idx="102" c:formatCode="_(* #,##0_);_(* \(#,##0\);_(* &quot;-&quot;??_);_(@_)">
                  <c:v>10300</c:v>
                </c:pt>
                <c:pt idx="103" c:formatCode="_(* #,##0_);_(* \(#,##0\);_(* &quot;-&quot;??_);_(@_)">
                  <c:v>10400</c:v>
                </c:pt>
                <c:pt idx="104" c:formatCode="_(* #,##0_);_(* \(#,##0\);_(* &quot;-&quot;??_);_(@_)">
                  <c:v>10500</c:v>
                </c:pt>
                <c:pt idx="105" c:formatCode="_(* #,##0_);_(* \(#,##0\);_(* &quot;-&quot;??_);_(@_)">
                  <c:v>10600</c:v>
                </c:pt>
                <c:pt idx="106" c:formatCode="_(* #,##0_);_(* \(#,##0\);_(* &quot;-&quot;??_);_(@_)">
                  <c:v>10700</c:v>
                </c:pt>
                <c:pt idx="107" c:formatCode="_(* #,##0_);_(* \(#,##0\);_(* &quot;-&quot;??_);_(@_)">
                  <c:v>10800</c:v>
                </c:pt>
                <c:pt idx="108" c:formatCode="_(* #,##0_);_(* \(#,##0\);_(* &quot;-&quot;??_);_(@_)">
                  <c:v>10900</c:v>
                </c:pt>
                <c:pt idx="109" c:formatCode="_(* #,##0_);_(* \(#,##0\);_(* &quot;-&quot;??_);_(@_)">
                  <c:v>11000</c:v>
                </c:pt>
                <c:pt idx="110" c:formatCode="_(* #,##0_);_(* \(#,##0\);_(* &quot;-&quot;??_);_(@_)">
                  <c:v>11100</c:v>
                </c:pt>
                <c:pt idx="111" c:formatCode="_(* #,##0_);_(* \(#,##0\);_(* &quot;-&quot;??_);_(@_)">
                  <c:v>11200</c:v>
                </c:pt>
                <c:pt idx="112" c:formatCode="_(* #,##0_);_(* \(#,##0\);_(* &quot;-&quot;??_);_(@_)">
                  <c:v>11300</c:v>
                </c:pt>
                <c:pt idx="113" c:formatCode="_(* #,##0_);_(* \(#,##0\);_(* &quot;-&quot;??_);_(@_)">
                  <c:v>11400</c:v>
                </c:pt>
                <c:pt idx="114" c:formatCode="_(* #,##0_);_(* \(#,##0\);_(* &quot;-&quot;??_);_(@_)">
                  <c:v>11500</c:v>
                </c:pt>
                <c:pt idx="115" c:formatCode="_(* #,##0_);_(* \(#,##0\);_(* &quot;-&quot;??_);_(@_)">
                  <c:v>11600</c:v>
                </c:pt>
                <c:pt idx="116" c:formatCode="_(* #,##0_);_(* \(#,##0\);_(* &quot;-&quot;??_);_(@_)">
                  <c:v>11700</c:v>
                </c:pt>
                <c:pt idx="117" c:formatCode="_(* #,##0_);_(* \(#,##0\);_(* &quot;-&quot;??_);_(@_)">
                  <c:v>11800</c:v>
                </c:pt>
                <c:pt idx="118" c:formatCode="_(* #,##0_);_(* \(#,##0\);_(* &quot;-&quot;??_);_(@_)">
                  <c:v>11900</c:v>
                </c:pt>
                <c:pt idx="119" c:formatCode="_(* #,##0_);_(* \(#,##0\);_(* &quot;-&quot;??_);_(@_)">
                  <c:v>12000</c:v>
                </c:pt>
                <c:pt idx="120" c:formatCode="_(* #,##0_);_(* \(#,##0\);_(* &quot;-&quot;??_);_(@_)">
                  <c:v>12100</c:v>
                </c:pt>
                <c:pt idx="121" c:formatCode="_(* #,##0_);_(* \(#,##0\);_(* &quot;-&quot;??_);_(@_)">
                  <c:v>12200</c:v>
                </c:pt>
                <c:pt idx="122" c:formatCode="_(* #,##0_);_(* \(#,##0\);_(* &quot;-&quot;??_);_(@_)">
                  <c:v>12300</c:v>
                </c:pt>
                <c:pt idx="123" c:formatCode="_(* #,##0_);_(* \(#,##0\);_(* &quot;-&quot;??_);_(@_)">
                  <c:v>12400</c:v>
                </c:pt>
                <c:pt idx="124" c:formatCode="_(* #,##0_);_(* \(#,##0\);_(* &quot;-&quot;??_);_(@_)">
                  <c:v>12500</c:v>
                </c:pt>
                <c:pt idx="125" c:formatCode="_(* #,##0_);_(* \(#,##0\);_(* &quot;-&quot;??_);_(@_)">
                  <c:v>12600</c:v>
                </c:pt>
                <c:pt idx="126" c:formatCode="_(* #,##0_);_(* \(#,##0\);_(* &quot;-&quot;??_);_(@_)">
                  <c:v>12700</c:v>
                </c:pt>
                <c:pt idx="127" c:formatCode="_(* #,##0_);_(* \(#,##0\);_(* &quot;-&quot;??_);_(@_)">
                  <c:v>12800</c:v>
                </c:pt>
                <c:pt idx="128" c:formatCode="_(* #,##0_);_(* \(#,##0\);_(* &quot;-&quot;??_);_(@_)">
                  <c:v>12900</c:v>
                </c:pt>
                <c:pt idx="129" c:formatCode="_(* #,##0_);_(* \(#,##0\);_(* &quot;-&quot;??_);_(@_)">
                  <c:v>13000</c:v>
                </c:pt>
                <c:pt idx="130" c:formatCode="_(* #,##0_);_(* \(#,##0\);_(* &quot;-&quot;??_);_(@_)">
                  <c:v>13100</c:v>
                </c:pt>
                <c:pt idx="131" c:formatCode="_(* #,##0_);_(* \(#,##0\);_(* &quot;-&quot;??_);_(@_)">
                  <c:v>13200</c:v>
                </c:pt>
                <c:pt idx="132" c:formatCode="_(* #,##0_);_(* \(#,##0\);_(* &quot;-&quot;??_);_(@_)">
                  <c:v>13300</c:v>
                </c:pt>
                <c:pt idx="133" c:formatCode="_(* #,##0_);_(* \(#,##0\);_(* &quot;-&quot;??_);_(@_)">
                  <c:v>13400</c:v>
                </c:pt>
                <c:pt idx="134" c:formatCode="_(* #,##0_);_(* \(#,##0\);_(* &quot;-&quot;??_);_(@_)">
                  <c:v>13500</c:v>
                </c:pt>
                <c:pt idx="135" c:formatCode="_(* #,##0_);_(* \(#,##0\);_(* &quot;-&quot;??_);_(@_)">
                  <c:v>13600</c:v>
                </c:pt>
                <c:pt idx="136" c:formatCode="_(* #,##0_);_(* \(#,##0\);_(* &quot;-&quot;??_);_(@_)">
                  <c:v>13700</c:v>
                </c:pt>
                <c:pt idx="137" c:formatCode="_(* #,##0_);_(* \(#,##0\);_(* &quot;-&quot;??_);_(@_)">
                  <c:v>13800</c:v>
                </c:pt>
                <c:pt idx="138" c:formatCode="_(* #,##0_);_(* \(#,##0\);_(* &quot;-&quot;??_);_(@_)">
                  <c:v>13900</c:v>
                </c:pt>
                <c:pt idx="139" c:formatCode="_(* #,##0_);_(* \(#,##0\);_(* &quot;-&quot;??_);_(@_)">
                  <c:v>14000</c:v>
                </c:pt>
                <c:pt idx="140" c:formatCode="_(* #,##0_);_(* \(#,##0\);_(* &quot;-&quot;??_);_(@_)">
                  <c:v>14100</c:v>
                </c:pt>
                <c:pt idx="141" c:formatCode="_(* #,##0_);_(* \(#,##0\);_(* &quot;-&quot;??_);_(@_)">
                  <c:v>14200</c:v>
                </c:pt>
                <c:pt idx="142" c:formatCode="_(* #,##0_);_(* \(#,##0\);_(* &quot;-&quot;??_);_(@_)">
                  <c:v>14300</c:v>
                </c:pt>
                <c:pt idx="143" c:formatCode="_(* #,##0_);_(* \(#,##0\);_(* &quot;-&quot;??_);_(@_)">
                  <c:v>14400</c:v>
                </c:pt>
                <c:pt idx="144" c:formatCode="_(* #,##0_);_(* \(#,##0\);_(* &quot;-&quot;??_);_(@_)">
                  <c:v>14500</c:v>
                </c:pt>
                <c:pt idx="145" c:formatCode="_(* #,##0_);_(* \(#,##0\);_(* &quot;-&quot;??_);_(@_)">
                  <c:v>14600</c:v>
                </c:pt>
                <c:pt idx="146" c:formatCode="_(* #,##0_);_(* \(#,##0\);_(* &quot;-&quot;??_);_(@_)">
                  <c:v>14700</c:v>
                </c:pt>
                <c:pt idx="147" c:formatCode="_(* #,##0_);_(* \(#,##0\);_(* &quot;-&quot;??_);_(@_)">
                  <c:v>14800</c:v>
                </c:pt>
                <c:pt idx="148" c:formatCode="_(* #,##0_);_(* \(#,##0\);_(* &quot;-&quot;??_);_(@_)">
                  <c:v>14900</c:v>
                </c:pt>
                <c:pt idx="149" c:formatCode="_(* #,##0_);_(* \(#,##0\);_(* &quot;-&quot;??_);_(@_)">
                  <c:v>15000</c:v>
                </c:pt>
                <c:pt idx="150" c:formatCode="_(* #,##0_);_(* \(#,##0\);_(* &quot;-&quot;??_);_(@_)">
                  <c:v>15100</c:v>
                </c:pt>
                <c:pt idx="151" c:formatCode="_(* #,##0_);_(* \(#,##0\);_(* &quot;-&quot;??_);_(@_)">
                  <c:v>15200</c:v>
                </c:pt>
                <c:pt idx="152" c:formatCode="_(* #,##0_);_(* \(#,##0\);_(* &quot;-&quot;??_);_(@_)">
                  <c:v>15300</c:v>
                </c:pt>
                <c:pt idx="153" c:formatCode="_(* #,##0_);_(* \(#,##0\);_(* &quot;-&quot;??_);_(@_)">
                  <c:v>15400</c:v>
                </c:pt>
                <c:pt idx="154" c:formatCode="_(* #,##0_);_(* \(#,##0\);_(* &quot;-&quot;??_);_(@_)">
                  <c:v>15500</c:v>
                </c:pt>
                <c:pt idx="155" c:formatCode="_(* #,##0_);_(* \(#,##0\);_(* &quot;-&quot;??_);_(@_)">
                  <c:v>15600</c:v>
                </c:pt>
                <c:pt idx="156" c:formatCode="_(* #,##0_);_(* \(#,##0\);_(* &quot;-&quot;??_);_(@_)">
                  <c:v>15700</c:v>
                </c:pt>
                <c:pt idx="157" c:formatCode="_(* #,##0_);_(* \(#,##0\);_(* &quot;-&quot;??_);_(@_)">
                  <c:v>15800</c:v>
                </c:pt>
                <c:pt idx="158" c:formatCode="_(* #,##0_);_(* \(#,##0\);_(* &quot;-&quot;??_);_(@_)">
                  <c:v>15900</c:v>
                </c:pt>
                <c:pt idx="159" c:formatCode="_(* #,##0_);_(* \(#,##0\);_(* &quot;-&quot;??_);_(@_)">
                  <c:v>16000</c:v>
                </c:pt>
                <c:pt idx="160" c:formatCode="_(* #,##0_);_(* \(#,##0\);_(* &quot;-&quot;??_);_(@_)">
                  <c:v>16100</c:v>
                </c:pt>
                <c:pt idx="161" c:formatCode="_(* #,##0_);_(* \(#,##0\);_(* &quot;-&quot;??_);_(@_)">
                  <c:v>16200</c:v>
                </c:pt>
                <c:pt idx="162" c:formatCode="_(* #,##0_);_(* \(#,##0\);_(* &quot;-&quot;??_);_(@_)">
                  <c:v>16300</c:v>
                </c:pt>
                <c:pt idx="163" c:formatCode="_(* #,##0_);_(* \(#,##0\);_(* &quot;-&quot;??_);_(@_)">
                  <c:v>16400</c:v>
                </c:pt>
                <c:pt idx="164" c:formatCode="_(* #,##0_);_(* \(#,##0\);_(* &quot;-&quot;??_);_(@_)">
                  <c:v>16500</c:v>
                </c:pt>
                <c:pt idx="165" c:formatCode="_(* #,##0_);_(* \(#,##0\);_(* &quot;-&quot;??_);_(@_)">
                  <c:v>16600</c:v>
                </c:pt>
                <c:pt idx="166" c:formatCode="_(* #,##0_);_(* \(#,##0\);_(* &quot;-&quot;??_);_(@_)">
                  <c:v>16700</c:v>
                </c:pt>
                <c:pt idx="167" c:formatCode="_(* #,##0_);_(* \(#,##0\);_(* &quot;-&quot;??_);_(@_)">
                  <c:v>16800</c:v>
                </c:pt>
                <c:pt idx="168" c:formatCode="_(* #,##0_);_(* \(#,##0\);_(* &quot;-&quot;??_);_(@_)">
                  <c:v>16900</c:v>
                </c:pt>
                <c:pt idx="169" c:formatCode="_(* #,##0_);_(* \(#,##0\);_(* &quot;-&quot;??_);_(@_)">
                  <c:v>17000</c:v>
                </c:pt>
                <c:pt idx="170" c:formatCode="_(* #,##0_);_(* \(#,##0\);_(* &quot;-&quot;??_);_(@_)">
                  <c:v>17100</c:v>
                </c:pt>
                <c:pt idx="171" c:formatCode="_(* #,##0_);_(* \(#,##0\);_(* &quot;-&quot;??_);_(@_)">
                  <c:v>17200</c:v>
                </c:pt>
                <c:pt idx="172" c:formatCode="_(* #,##0_);_(* \(#,##0\);_(* &quot;-&quot;??_);_(@_)">
                  <c:v>17300</c:v>
                </c:pt>
                <c:pt idx="173" c:formatCode="_(* #,##0_);_(* \(#,##0\);_(* &quot;-&quot;??_);_(@_)">
                  <c:v>17400</c:v>
                </c:pt>
                <c:pt idx="174" c:formatCode="_(* #,##0_);_(* \(#,##0\);_(* &quot;-&quot;??_);_(@_)">
                  <c:v>17500</c:v>
                </c:pt>
                <c:pt idx="175" c:formatCode="_(* #,##0_);_(* \(#,##0\);_(* &quot;-&quot;??_);_(@_)">
                  <c:v>17600</c:v>
                </c:pt>
                <c:pt idx="176" c:formatCode="_(* #,##0_);_(* \(#,##0\);_(* &quot;-&quot;??_);_(@_)">
                  <c:v>17700</c:v>
                </c:pt>
                <c:pt idx="177" c:formatCode="_(* #,##0_);_(* \(#,##0\);_(* &quot;-&quot;??_);_(@_)">
                  <c:v>17800</c:v>
                </c:pt>
                <c:pt idx="178" c:formatCode="_(* #,##0_);_(* \(#,##0\);_(* &quot;-&quot;??_);_(@_)">
                  <c:v>17900</c:v>
                </c:pt>
                <c:pt idx="179" c:formatCode="_(* #,##0_);_(* \(#,##0\);_(* &quot;-&quot;??_);_(@_)">
                  <c:v>18000</c:v>
                </c:pt>
                <c:pt idx="180" c:formatCode="_(* #,##0_);_(* \(#,##0\);_(* &quot;-&quot;??_);_(@_)">
                  <c:v>18100</c:v>
                </c:pt>
                <c:pt idx="181" c:formatCode="_(* #,##0_);_(* \(#,##0\);_(* &quot;-&quot;??_);_(@_)">
                  <c:v>18200</c:v>
                </c:pt>
                <c:pt idx="182" c:formatCode="_(* #,##0_);_(* \(#,##0\);_(* &quot;-&quot;??_);_(@_)">
                  <c:v>18300</c:v>
                </c:pt>
                <c:pt idx="183" c:formatCode="_(* #,##0_);_(* \(#,##0\);_(* &quot;-&quot;??_);_(@_)">
                  <c:v>18400</c:v>
                </c:pt>
                <c:pt idx="184" c:formatCode="_(* #,##0_);_(* \(#,##0\);_(* &quot;-&quot;??_);_(@_)">
                  <c:v>18500</c:v>
                </c:pt>
                <c:pt idx="185" c:formatCode="_(* #,##0_);_(* \(#,##0\);_(* &quot;-&quot;??_);_(@_)">
                  <c:v>18600</c:v>
                </c:pt>
                <c:pt idx="186" c:formatCode="_(* #,##0_);_(* \(#,##0\);_(* &quot;-&quot;??_);_(@_)">
                  <c:v>18700</c:v>
                </c:pt>
                <c:pt idx="187" c:formatCode="_(* #,##0_);_(* \(#,##0\);_(* &quot;-&quot;??_);_(@_)">
                  <c:v>18800</c:v>
                </c:pt>
                <c:pt idx="188" c:formatCode="_(* #,##0_);_(* \(#,##0\);_(* &quot;-&quot;??_);_(@_)">
                  <c:v>18900</c:v>
                </c:pt>
                <c:pt idx="189" c:formatCode="_(* #,##0_);_(* \(#,##0\);_(* &quot;-&quot;??_);_(@_)">
                  <c:v>19000</c:v>
                </c:pt>
                <c:pt idx="190" c:formatCode="_(* #,##0_);_(* \(#,##0\);_(* &quot;-&quot;??_);_(@_)">
                  <c:v>19100</c:v>
                </c:pt>
                <c:pt idx="191" c:formatCode="_(* #,##0_);_(* \(#,##0\);_(* &quot;-&quot;??_);_(@_)">
                  <c:v>19200</c:v>
                </c:pt>
                <c:pt idx="192" c:formatCode="_(* #,##0_);_(* \(#,##0\);_(* &quot;-&quot;??_);_(@_)">
                  <c:v>19300</c:v>
                </c:pt>
                <c:pt idx="193" c:formatCode="_(* #,##0_);_(* \(#,##0\);_(* &quot;-&quot;??_);_(@_)">
                  <c:v>19400</c:v>
                </c:pt>
                <c:pt idx="194" c:formatCode="_(* #,##0_);_(* \(#,##0\);_(* &quot;-&quot;??_);_(@_)">
                  <c:v>19500</c:v>
                </c:pt>
                <c:pt idx="195" c:formatCode="_(* #,##0_);_(* \(#,##0\);_(* &quot;-&quot;??_);_(@_)">
                  <c:v>19600</c:v>
                </c:pt>
                <c:pt idx="196" c:formatCode="_(* #,##0_);_(* \(#,##0\);_(* &quot;-&quot;??_);_(@_)">
                  <c:v>19700</c:v>
                </c:pt>
                <c:pt idx="197" c:formatCode="_(* #,##0_);_(* \(#,##0\);_(* &quot;-&quot;??_);_(@_)">
                  <c:v>19800</c:v>
                </c:pt>
                <c:pt idx="198" c:formatCode="_(* #,##0_);_(* \(#,##0\);_(* &quot;-&quot;??_);_(@_)">
                  <c:v>19900</c:v>
                </c:pt>
                <c:pt idx="199" c:formatCode="_(* #,##0_);_(* \(#,##0\);_(* &quot;-&quot;??_);_(@_)">
                  <c:v>20000</c:v>
                </c:pt>
                <c:pt idx="200" c:formatCode="_(* #,##0_);_(* \(#,##0\);_(* &quot;-&quot;??_);_(@_)">
                  <c:v>20100</c:v>
                </c:pt>
                <c:pt idx="201" c:formatCode="_(* #,##0_);_(* \(#,##0\);_(* &quot;-&quot;??_);_(@_)">
                  <c:v>20200</c:v>
                </c:pt>
                <c:pt idx="202" c:formatCode="_(* #,##0_);_(* \(#,##0\);_(* &quot;-&quot;??_);_(@_)">
                  <c:v>20300</c:v>
                </c:pt>
                <c:pt idx="203" c:formatCode="_(* #,##0_);_(* \(#,##0\);_(* &quot;-&quot;??_);_(@_)">
                  <c:v>20400</c:v>
                </c:pt>
                <c:pt idx="204" c:formatCode="_(* #,##0_);_(* \(#,##0\);_(* &quot;-&quot;??_);_(@_)">
                  <c:v>20500</c:v>
                </c:pt>
                <c:pt idx="205" c:formatCode="_(* #,##0_);_(* \(#,##0\);_(* &quot;-&quot;??_);_(@_)">
                  <c:v>20600</c:v>
                </c:pt>
                <c:pt idx="206" c:formatCode="_(* #,##0_);_(* \(#,##0\);_(* &quot;-&quot;??_);_(@_)">
                  <c:v>20700</c:v>
                </c:pt>
                <c:pt idx="207" c:formatCode="_(* #,##0_);_(* \(#,##0\);_(* &quot;-&quot;??_);_(@_)">
                  <c:v>20800</c:v>
                </c:pt>
                <c:pt idx="208" c:formatCode="_(* #,##0_);_(* \(#,##0\);_(* &quot;-&quot;??_);_(@_)">
                  <c:v>20900</c:v>
                </c:pt>
                <c:pt idx="209" c:formatCode="_(* #,##0_);_(* \(#,##0\);_(* &quot;-&quot;??_);_(@_)">
                  <c:v>21000</c:v>
                </c:pt>
                <c:pt idx="210" c:formatCode="_(* #,##0_);_(* \(#,##0\);_(* &quot;-&quot;??_);_(@_)">
                  <c:v>21100</c:v>
                </c:pt>
                <c:pt idx="211" c:formatCode="_(* #,##0_);_(* \(#,##0\);_(* &quot;-&quot;??_);_(@_)">
                  <c:v>21200</c:v>
                </c:pt>
                <c:pt idx="212" c:formatCode="_(* #,##0_);_(* \(#,##0\);_(* &quot;-&quot;??_);_(@_)">
                  <c:v>21300</c:v>
                </c:pt>
                <c:pt idx="213" c:formatCode="_(* #,##0_);_(* \(#,##0\);_(* &quot;-&quot;??_);_(@_)">
                  <c:v>21400</c:v>
                </c:pt>
                <c:pt idx="214" c:formatCode="_(* #,##0_);_(* \(#,##0\);_(* &quot;-&quot;??_);_(@_)">
                  <c:v>21500</c:v>
                </c:pt>
                <c:pt idx="215" c:formatCode="_(* #,##0_);_(* \(#,##0\);_(* &quot;-&quot;??_);_(@_)">
                  <c:v>21600</c:v>
                </c:pt>
                <c:pt idx="216" c:formatCode="_(* #,##0_);_(* \(#,##0\);_(* &quot;-&quot;??_);_(@_)">
                  <c:v>21700</c:v>
                </c:pt>
                <c:pt idx="217" c:formatCode="_(* #,##0_);_(* \(#,##0\);_(* &quot;-&quot;??_);_(@_)">
                  <c:v>21800</c:v>
                </c:pt>
                <c:pt idx="218" c:formatCode="_(* #,##0_);_(* \(#,##0\);_(* &quot;-&quot;??_);_(@_)">
                  <c:v>21900</c:v>
                </c:pt>
                <c:pt idx="219" c:formatCode="_(* #,##0_);_(* \(#,##0\);_(* &quot;-&quot;??_);_(@_)">
                  <c:v>22000</c:v>
                </c:pt>
                <c:pt idx="220" c:formatCode="_(* #,##0_);_(* \(#,##0\);_(* &quot;-&quot;??_);_(@_)">
                  <c:v>22100</c:v>
                </c:pt>
                <c:pt idx="221" c:formatCode="_(* #,##0_);_(* \(#,##0\);_(* &quot;-&quot;??_);_(@_)">
                  <c:v>22200</c:v>
                </c:pt>
                <c:pt idx="222" c:formatCode="_(* #,##0_);_(* \(#,##0\);_(* &quot;-&quot;??_);_(@_)">
                  <c:v>22300</c:v>
                </c:pt>
                <c:pt idx="223" c:formatCode="_(* #,##0_);_(* \(#,##0\);_(* &quot;-&quot;??_);_(@_)">
                  <c:v>22400</c:v>
                </c:pt>
                <c:pt idx="224" c:formatCode="_(* #,##0_);_(* \(#,##0\);_(* &quot;-&quot;??_);_(@_)">
                  <c:v>22500</c:v>
                </c:pt>
                <c:pt idx="225" c:formatCode="_(* #,##0_);_(* \(#,##0\);_(* &quot;-&quot;??_);_(@_)">
                  <c:v>22600</c:v>
                </c:pt>
                <c:pt idx="226" c:formatCode="_(* #,##0_);_(* \(#,##0\);_(* &quot;-&quot;??_);_(@_)">
                  <c:v>22700</c:v>
                </c:pt>
                <c:pt idx="227" c:formatCode="_(* #,##0_);_(* \(#,##0\);_(* &quot;-&quot;??_);_(@_)">
                  <c:v>22800</c:v>
                </c:pt>
                <c:pt idx="228" c:formatCode="_(* #,##0_);_(* \(#,##0\);_(* &quot;-&quot;??_);_(@_)">
                  <c:v>22900</c:v>
                </c:pt>
                <c:pt idx="229" c:formatCode="_(* #,##0_);_(* \(#,##0\);_(* &quot;-&quot;??_);_(@_)">
                  <c:v>23000</c:v>
                </c:pt>
                <c:pt idx="230" c:formatCode="_(* #,##0_);_(* \(#,##0\);_(* &quot;-&quot;??_);_(@_)">
                  <c:v>23100</c:v>
                </c:pt>
                <c:pt idx="231" c:formatCode="_(* #,##0_);_(* \(#,##0\);_(* &quot;-&quot;??_);_(@_)">
                  <c:v>23200</c:v>
                </c:pt>
                <c:pt idx="232" c:formatCode="_(* #,##0_);_(* \(#,##0\);_(* &quot;-&quot;??_);_(@_)">
                  <c:v>23300</c:v>
                </c:pt>
                <c:pt idx="233" c:formatCode="_(* #,##0_);_(* \(#,##0\);_(* &quot;-&quot;??_);_(@_)">
                  <c:v>23400</c:v>
                </c:pt>
                <c:pt idx="234" c:formatCode="_(* #,##0_);_(* \(#,##0\);_(* &quot;-&quot;??_);_(@_)">
                  <c:v>23500</c:v>
                </c:pt>
                <c:pt idx="235" c:formatCode="_(* #,##0_);_(* \(#,##0\);_(* &quot;-&quot;??_);_(@_)">
                  <c:v>23600</c:v>
                </c:pt>
                <c:pt idx="236" c:formatCode="_(* #,##0_);_(* \(#,##0\);_(* &quot;-&quot;??_);_(@_)">
                  <c:v>23700</c:v>
                </c:pt>
                <c:pt idx="237" c:formatCode="_(* #,##0_);_(* \(#,##0\);_(* &quot;-&quot;??_);_(@_)">
                  <c:v>23800</c:v>
                </c:pt>
                <c:pt idx="238" c:formatCode="_(* #,##0_);_(* \(#,##0\);_(* &quot;-&quot;??_);_(@_)">
                  <c:v>23900</c:v>
                </c:pt>
                <c:pt idx="239" c:formatCode="_(* #,##0_);_(* \(#,##0\);_(* &quot;-&quot;??_);_(@_)">
                  <c:v>24000</c:v>
                </c:pt>
                <c:pt idx="240" c:formatCode="_(* #,##0_);_(* \(#,##0\);_(* &quot;-&quot;??_);_(@_)">
                  <c:v>24100</c:v>
                </c:pt>
                <c:pt idx="241" c:formatCode="_(* #,##0_);_(* \(#,##0\);_(* &quot;-&quot;??_);_(@_)">
                  <c:v>24200</c:v>
                </c:pt>
                <c:pt idx="242" c:formatCode="_(* #,##0_);_(* \(#,##0\);_(* &quot;-&quot;??_);_(@_)">
                  <c:v>24300</c:v>
                </c:pt>
                <c:pt idx="243" c:formatCode="_(* #,##0_);_(* \(#,##0\);_(* &quot;-&quot;??_);_(@_)">
                  <c:v>24400</c:v>
                </c:pt>
                <c:pt idx="244" c:formatCode="_(* #,##0_);_(* \(#,##0\);_(* &quot;-&quot;??_);_(@_)">
                  <c:v>24500</c:v>
                </c:pt>
                <c:pt idx="245" c:formatCode="_(* #,##0_);_(* \(#,##0\);_(* &quot;-&quot;??_);_(@_)">
                  <c:v>24600</c:v>
                </c:pt>
                <c:pt idx="246" c:formatCode="_(* #,##0_);_(* \(#,##0\);_(* &quot;-&quot;??_);_(@_)">
                  <c:v>24700</c:v>
                </c:pt>
                <c:pt idx="247" c:formatCode="_(* #,##0_);_(* \(#,##0\);_(* &quot;-&quot;??_);_(@_)">
                  <c:v>24800</c:v>
                </c:pt>
                <c:pt idx="248" c:formatCode="_(* #,##0_);_(* \(#,##0\);_(* &quot;-&quot;??_);_(@_)">
                  <c:v>24900</c:v>
                </c:pt>
                <c:pt idx="249" c:formatCode="_(* #,##0_);_(* \(#,##0\);_(* &quot;-&quot;??_);_(@_)">
                  <c:v>25000</c:v>
                </c:pt>
                <c:pt idx="250" c:formatCode="_(* #,##0_);_(* \(#,##0\);_(* &quot;-&quot;??_);_(@_)">
                  <c:v>25100</c:v>
                </c:pt>
                <c:pt idx="251" c:formatCode="_(* #,##0_);_(* \(#,##0\);_(* &quot;-&quot;??_);_(@_)">
                  <c:v>25200</c:v>
                </c:pt>
                <c:pt idx="252" c:formatCode="_(* #,##0_);_(* \(#,##0\);_(* &quot;-&quot;??_);_(@_)">
                  <c:v>25300</c:v>
                </c:pt>
                <c:pt idx="253" c:formatCode="_(* #,##0_);_(* \(#,##0\);_(* &quot;-&quot;??_);_(@_)">
                  <c:v>25400</c:v>
                </c:pt>
                <c:pt idx="254" c:formatCode="_(* #,##0_);_(* \(#,##0\);_(* &quot;-&quot;??_);_(@_)">
                  <c:v>25500</c:v>
                </c:pt>
                <c:pt idx="255" c:formatCode="_(* #,##0_);_(* \(#,##0\);_(* &quot;-&quot;??_);_(@_)">
                  <c:v>25600</c:v>
                </c:pt>
                <c:pt idx="256" c:formatCode="_(* #,##0_);_(* \(#,##0\);_(* &quot;-&quot;??_);_(@_)">
                  <c:v>25700</c:v>
                </c:pt>
                <c:pt idx="257" c:formatCode="_(* #,##0_);_(* \(#,##0\);_(* &quot;-&quot;??_);_(@_)">
                  <c:v>25800</c:v>
                </c:pt>
                <c:pt idx="258" c:formatCode="_(* #,##0_);_(* \(#,##0\);_(* &quot;-&quot;??_);_(@_)">
                  <c:v>25900</c:v>
                </c:pt>
                <c:pt idx="259" c:formatCode="_(* #,##0_);_(* \(#,##0\);_(* &quot;-&quot;??_);_(@_)">
                  <c:v>26000</c:v>
                </c:pt>
                <c:pt idx="260" c:formatCode="_(* #,##0_);_(* \(#,##0\);_(* &quot;-&quot;??_);_(@_)">
                  <c:v>26100</c:v>
                </c:pt>
                <c:pt idx="261" c:formatCode="_(* #,##0_);_(* \(#,##0\);_(* &quot;-&quot;??_);_(@_)">
                  <c:v>26200</c:v>
                </c:pt>
                <c:pt idx="262" c:formatCode="_(* #,##0_);_(* \(#,##0\);_(* &quot;-&quot;??_);_(@_)">
                  <c:v>26300</c:v>
                </c:pt>
                <c:pt idx="263" c:formatCode="_(* #,##0_);_(* \(#,##0\);_(* &quot;-&quot;??_);_(@_)">
                  <c:v>26400</c:v>
                </c:pt>
                <c:pt idx="264" c:formatCode="_(* #,##0_);_(* \(#,##0\);_(* &quot;-&quot;??_);_(@_)">
                  <c:v>26500</c:v>
                </c:pt>
                <c:pt idx="265" c:formatCode="_(* #,##0_);_(* \(#,##0\);_(* &quot;-&quot;??_);_(@_)">
                  <c:v>26600</c:v>
                </c:pt>
                <c:pt idx="266" c:formatCode="_(* #,##0_);_(* \(#,##0\);_(* &quot;-&quot;??_);_(@_)">
                  <c:v>26700</c:v>
                </c:pt>
                <c:pt idx="267" c:formatCode="_(* #,##0_);_(* \(#,##0\);_(* &quot;-&quot;??_);_(@_)">
                  <c:v>26800</c:v>
                </c:pt>
                <c:pt idx="268" c:formatCode="_(* #,##0_);_(* \(#,##0\);_(* &quot;-&quot;??_);_(@_)">
                  <c:v>26900</c:v>
                </c:pt>
                <c:pt idx="269" c:formatCode="_(* #,##0_);_(* \(#,##0\);_(* &quot;-&quot;??_);_(@_)">
                  <c:v>27000</c:v>
                </c:pt>
                <c:pt idx="270" c:formatCode="_(* #,##0_);_(* \(#,##0\);_(* &quot;-&quot;??_);_(@_)">
                  <c:v>27100</c:v>
                </c:pt>
                <c:pt idx="271" c:formatCode="_(* #,##0_);_(* \(#,##0\);_(* &quot;-&quot;??_);_(@_)">
                  <c:v>27200</c:v>
                </c:pt>
                <c:pt idx="272" c:formatCode="_(* #,##0_);_(* \(#,##0\);_(* &quot;-&quot;??_);_(@_)">
                  <c:v>27300</c:v>
                </c:pt>
                <c:pt idx="273" c:formatCode="_(* #,##0_);_(* \(#,##0\);_(* &quot;-&quot;??_);_(@_)">
                  <c:v>27400</c:v>
                </c:pt>
                <c:pt idx="274" c:formatCode="_(* #,##0_);_(* \(#,##0\);_(* &quot;-&quot;??_);_(@_)">
                  <c:v>27500</c:v>
                </c:pt>
                <c:pt idx="275" c:formatCode="_(* #,##0_);_(* \(#,##0\);_(* &quot;-&quot;??_);_(@_)">
                  <c:v>27600</c:v>
                </c:pt>
                <c:pt idx="276" c:formatCode="_(* #,##0_);_(* \(#,##0\);_(* &quot;-&quot;??_);_(@_)">
                  <c:v>27700</c:v>
                </c:pt>
                <c:pt idx="277" c:formatCode="_(* #,##0_);_(* \(#,##0\);_(* &quot;-&quot;??_);_(@_)">
                  <c:v>27800</c:v>
                </c:pt>
                <c:pt idx="278" c:formatCode="_(* #,##0_);_(* \(#,##0\);_(* &quot;-&quot;??_);_(@_)">
                  <c:v>27900</c:v>
                </c:pt>
                <c:pt idx="279" c:formatCode="_(* #,##0_);_(* \(#,##0\);_(* &quot;-&quot;??_);_(@_)">
                  <c:v>28000</c:v>
                </c:pt>
                <c:pt idx="280" c:formatCode="_(* #,##0_);_(* \(#,##0\);_(* &quot;-&quot;??_);_(@_)">
                  <c:v>28100</c:v>
                </c:pt>
                <c:pt idx="281" c:formatCode="_(* #,##0_);_(* \(#,##0\);_(* &quot;-&quot;??_);_(@_)">
                  <c:v>28200</c:v>
                </c:pt>
                <c:pt idx="282" c:formatCode="_(* #,##0_);_(* \(#,##0\);_(* &quot;-&quot;??_);_(@_)">
                  <c:v>28300</c:v>
                </c:pt>
                <c:pt idx="283" c:formatCode="_(* #,##0_);_(* \(#,##0\);_(* &quot;-&quot;??_);_(@_)">
                  <c:v>28400</c:v>
                </c:pt>
                <c:pt idx="284" c:formatCode="_(* #,##0_);_(* \(#,##0\);_(* &quot;-&quot;??_);_(@_)">
                  <c:v>28500</c:v>
                </c:pt>
                <c:pt idx="285" c:formatCode="_(* #,##0_);_(* \(#,##0\);_(* &quot;-&quot;??_);_(@_)">
                  <c:v>28600</c:v>
                </c:pt>
                <c:pt idx="286" c:formatCode="_(* #,##0_);_(* \(#,##0\);_(* &quot;-&quot;??_);_(@_)">
                  <c:v>28700</c:v>
                </c:pt>
                <c:pt idx="287" c:formatCode="_(* #,##0_);_(* \(#,##0\);_(* &quot;-&quot;??_);_(@_)">
                  <c:v>28800</c:v>
                </c:pt>
                <c:pt idx="288" c:formatCode="_(* #,##0_);_(* \(#,##0\);_(* &quot;-&quot;??_);_(@_)">
                  <c:v>28900</c:v>
                </c:pt>
                <c:pt idx="289" c:formatCode="_(* #,##0_);_(* \(#,##0\);_(* &quot;-&quot;??_);_(@_)">
                  <c:v>29000</c:v>
                </c:pt>
                <c:pt idx="290" c:formatCode="_(* #,##0_);_(* \(#,##0\);_(* &quot;-&quot;??_);_(@_)">
                  <c:v>29100</c:v>
                </c:pt>
                <c:pt idx="291" c:formatCode="_(* #,##0_);_(* \(#,##0\);_(* &quot;-&quot;??_);_(@_)">
                  <c:v>29200</c:v>
                </c:pt>
                <c:pt idx="292" c:formatCode="_(* #,##0_);_(* \(#,##0\);_(* &quot;-&quot;??_);_(@_)">
                  <c:v>29300</c:v>
                </c:pt>
                <c:pt idx="293" c:formatCode="_(* #,##0_);_(* \(#,##0\);_(* &quot;-&quot;??_);_(@_)">
                  <c:v>29400</c:v>
                </c:pt>
                <c:pt idx="294" c:formatCode="_(* #,##0_);_(* \(#,##0\);_(* &quot;-&quot;??_);_(@_)">
                  <c:v>29500</c:v>
                </c:pt>
                <c:pt idx="295" c:formatCode="_(* #,##0_);_(* \(#,##0\);_(* &quot;-&quot;??_);_(@_)">
                  <c:v>29600</c:v>
                </c:pt>
                <c:pt idx="296" c:formatCode="_(* #,##0_);_(* \(#,##0\);_(* &quot;-&quot;??_);_(@_)">
                  <c:v>29700</c:v>
                </c:pt>
                <c:pt idx="297" c:formatCode="_(* #,##0_);_(* \(#,##0\);_(* &quot;-&quot;??_);_(@_)">
                  <c:v>29800</c:v>
                </c:pt>
                <c:pt idx="298" c:formatCode="_(* #,##0_);_(* \(#,##0\);_(* &quot;-&quot;??_);_(@_)">
                  <c:v>29900</c:v>
                </c:pt>
                <c:pt idx="299" c:formatCode="_(* #,##0_);_(* \(#,##0\);_(* &quot;-&quot;??_);_(@_)">
                  <c:v>30000</c:v>
                </c:pt>
                <c:pt idx="300" c:formatCode="_(* #,##0_);_(* \(#,##0\);_(* &quot;-&quot;??_);_(@_)">
                  <c:v>30100</c:v>
                </c:pt>
                <c:pt idx="301" c:formatCode="_(* #,##0_);_(* \(#,##0\);_(* &quot;-&quot;??_);_(@_)">
                  <c:v>30200</c:v>
                </c:pt>
                <c:pt idx="302" c:formatCode="_(* #,##0_);_(* \(#,##0\);_(* &quot;-&quot;??_);_(@_)">
                  <c:v>30300</c:v>
                </c:pt>
                <c:pt idx="303" c:formatCode="_(* #,##0_);_(* \(#,##0\);_(* &quot;-&quot;??_);_(@_)">
                  <c:v>30400</c:v>
                </c:pt>
                <c:pt idx="304" c:formatCode="_(* #,##0_);_(* \(#,##0\);_(* &quot;-&quot;??_);_(@_)">
                  <c:v>30500</c:v>
                </c:pt>
                <c:pt idx="305" c:formatCode="_(* #,##0_);_(* \(#,##0\);_(* &quot;-&quot;??_);_(@_)">
                  <c:v>30600</c:v>
                </c:pt>
                <c:pt idx="306" c:formatCode="_(* #,##0_);_(* \(#,##0\);_(* &quot;-&quot;??_);_(@_)">
                  <c:v>30700</c:v>
                </c:pt>
                <c:pt idx="307" c:formatCode="_(* #,##0_);_(* \(#,##0\);_(* &quot;-&quot;??_);_(@_)">
                  <c:v>30800</c:v>
                </c:pt>
                <c:pt idx="308" c:formatCode="_(* #,##0_);_(* \(#,##0\);_(* &quot;-&quot;??_);_(@_)">
                  <c:v>30900</c:v>
                </c:pt>
                <c:pt idx="309" c:formatCode="_(* #,##0_);_(* \(#,##0\);_(* &quot;-&quot;??_);_(@_)">
                  <c:v>31000</c:v>
                </c:pt>
                <c:pt idx="310" c:formatCode="_(* #,##0_);_(* \(#,##0\);_(* &quot;-&quot;??_);_(@_)">
                  <c:v>31100</c:v>
                </c:pt>
                <c:pt idx="311" c:formatCode="_(* #,##0_);_(* \(#,##0\);_(* &quot;-&quot;??_);_(@_)">
                  <c:v>31200</c:v>
                </c:pt>
                <c:pt idx="312" c:formatCode="_(* #,##0_);_(* \(#,##0\);_(* &quot;-&quot;??_);_(@_)">
                  <c:v>31300</c:v>
                </c:pt>
                <c:pt idx="313" c:formatCode="_(* #,##0_);_(* \(#,##0\);_(* &quot;-&quot;??_);_(@_)">
                  <c:v>31400</c:v>
                </c:pt>
                <c:pt idx="314" c:formatCode="_(* #,##0_);_(* \(#,##0\);_(* &quot;-&quot;??_);_(@_)">
                  <c:v>31500</c:v>
                </c:pt>
                <c:pt idx="315" c:formatCode="_(* #,##0_);_(* \(#,##0\);_(* &quot;-&quot;??_);_(@_)">
                  <c:v>31600</c:v>
                </c:pt>
                <c:pt idx="316" c:formatCode="_(* #,##0_);_(* \(#,##0\);_(* &quot;-&quot;??_);_(@_)">
                  <c:v>31700</c:v>
                </c:pt>
                <c:pt idx="317" c:formatCode="_(* #,##0_);_(* \(#,##0\);_(* &quot;-&quot;??_);_(@_)">
                  <c:v>31800</c:v>
                </c:pt>
                <c:pt idx="318" c:formatCode="_(* #,##0_);_(* \(#,##0\);_(* &quot;-&quot;??_);_(@_)">
                  <c:v>31900</c:v>
                </c:pt>
                <c:pt idx="319" c:formatCode="_(* #,##0_);_(* \(#,##0\);_(* &quot;-&quot;??_);_(@_)">
                  <c:v>32000</c:v>
                </c:pt>
                <c:pt idx="320" c:formatCode="_(* #,##0_);_(* \(#,##0\);_(* &quot;-&quot;??_);_(@_)">
                  <c:v>32100</c:v>
                </c:pt>
                <c:pt idx="321" c:formatCode="_(* #,##0_);_(* \(#,##0\);_(* &quot;-&quot;??_);_(@_)">
                  <c:v>32200</c:v>
                </c:pt>
                <c:pt idx="322" c:formatCode="_(* #,##0_);_(* \(#,##0\);_(* &quot;-&quot;??_);_(@_)">
                  <c:v>32300</c:v>
                </c:pt>
                <c:pt idx="323" c:formatCode="_(* #,##0_);_(* \(#,##0\);_(* &quot;-&quot;??_);_(@_)">
                  <c:v>32400</c:v>
                </c:pt>
                <c:pt idx="324" c:formatCode="_(* #,##0_);_(* \(#,##0\);_(* &quot;-&quot;??_);_(@_)">
                  <c:v>32500</c:v>
                </c:pt>
                <c:pt idx="325" c:formatCode="_(* #,##0_);_(* \(#,##0\);_(* &quot;-&quot;??_);_(@_)">
                  <c:v>32600</c:v>
                </c:pt>
                <c:pt idx="326" c:formatCode="_(* #,##0_);_(* \(#,##0\);_(* &quot;-&quot;??_);_(@_)">
                  <c:v>32700</c:v>
                </c:pt>
                <c:pt idx="327" c:formatCode="_(* #,##0_);_(* \(#,##0\);_(* &quot;-&quot;??_);_(@_)">
                  <c:v>32800</c:v>
                </c:pt>
                <c:pt idx="328" c:formatCode="_(* #,##0_);_(* \(#,##0\);_(* &quot;-&quot;??_);_(@_)">
                  <c:v>32900</c:v>
                </c:pt>
                <c:pt idx="329" c:formatCode="_(* #,##0_);_(* \(#,##0\);_(* &quot;-&quot;??_);_(@_)">
                  <c:v>33000</c:v>
                </c:pt>
                <c:pt idx="330" c:formatCode="_(* #,##0_);_(* \(#,##0\);_(* &quot;-&quot;??_);_(@_)">
                  <c:v>33100</c:v>
                </c:pt>
                <c:pt idx="331" c:formatCode="_(* #,##0_);_(* \(#,##0\);_(* &quot;-&quot;??_);_(@_)">
                  <c:v>33200</c:v>
                </c:pt>
                <c:pt idx="332" c:formatCode="_(* #,##0_);_(* \(#,##0\);_(* &quot;-&quot;??_);_(@_)">
                  <c:v>33300</c:v>
                </c:pt>
                <c:pt idx="333" c:formatCode="_(* #,##0_);_(* \(#,##0\);_(* &quot;-&quot;??_);_(@_)">
                  <c:v>33400</c:v>
                </c:pt>
                <c:pt idx="334" c:formatCode="_(* #,##0_);_(* \(#,##0\);_(* &quot;-&quot;??_);_(@_)">
                  <c:v>33500</c:v>
                </c:pt>
                <c:pt idx="335" c:formatCode="_(* #,##0_);_(* \(#,##0\);_(* &quot;-&quot;??_);_(@_)">
                  <c:v>33600</c:v>
                </c:pt>
                <c:pt idx="336" c:formatCode="_(* #,##0_);_(* \(#,##0\);_(* &quot;-&quot;??_);_(@_)">
                  <c:v>33700</c:v>
                </c:pt>
                <c:pt idx="337" c:formatCode="_(* #,##0_);_(* \(#,##0\);_(* &quot;-&quot;??_);_(@_)">
                  <c:v>33800</c:v>
                </c:pt>
                <c:pt idx="338" c:formatCode="_(* #,##0_);_(* \(#,##0\);_(* &quot;-&quot;??_);_(@_)">
                  <c:v>33900</c:v>
                </c:pt>
                <c:pt idx="339" c:formatCode="_(* #,##0_);_(* \(#,##0\);_(* &quot;-&quot;??_);_(@_)">
                  <c:v>34000</c:v>
                </c:pt>
                <c:pt idx="340" c:formatCode="_(* #,##0_);_(* \(#,##0\);_(* &quot;-&quot;??_);_(@_)">
                  <c:v>34100</c:v>
                </c:pt>
                <c:pt idx="341" c:formatCode="_(* #,##0_);_(* \(#,##0\);_(* &quot;-&quot;??_);_(@_)">
                  <c:v>34200</c:v>
                </c:pt>
                <c:pt idx="342" c:formatCode="_(* #,##0_);_(* \(#,##0\);_(* &quot;-&quot;??_);_(@_)">
                  <c:v>34300</c:v>
                </c:pt>
                <c:pt idx="343" c:formatCode="_(* #,##0_);_(* \(#,##0\);_(* &quot;-&quot;??_);_(@_)">
                  <c:v>34400</c:v>
                </c:pt>
                <c:pt idx="344" c:formatCode="_(* #,##0_);_(* \(#,##0\);_(* &quot;-&quot;??_);_(@_)">
                  <c:v>34500</c:v>
                </c:pt>
                <c:pt idx="345" c:formatCode="_(* #,##0_);_(* \(#,##0\);_(* &quot;-&quot;??_);_(@_)">
                  <c:v>34600</c:v>
                </c:pt>
                <c:pt idx="346" c:formatCode="_(* #,##0_);_(* \(#,##0\);_(* &quot;-&quot;??_);_(@_)">
                  <c:v>34700</c:v>
                </c:pt>
                <c:pt idx="347" c:formatCode="_(* #,##0_);_(* \(#,##0\);_(* &quot;-&quot;??_);_(@_)">
                  <c:v>34800</c:v>
                </c:pt>
                <c:pt idx="348" c:formatCode="_(* #,##0_);_(* \(#,##0\);_(* &quot;-&quot;??_);_(@_)">
                  <c:v>34900</c:v>
                </c:pt>
                <c:pt idx="349" c:formatCode="_(* #,##0_);_(* \(#,##0\);_(* &quot;-&quot;??_);_(@_)">
                  <c:v>35000</c:v>
                </c:pt>
                <c:pt idx="350" c:formatCode="_(* #,##0_);_(* \(#,##0\);_(* &quot;-&quot;??_);_(@_)">
                  <c:v>35100</c:v>
                </c:pt>
                <c:pt idx="351" c:formatCode="_(* #,##0_);_(* \(#,##0\);_(* &quot;-&quot;??_);_(@_)">
                  <c:v>35200</c:v>
                </c:pt>
                <c:pt idx="352" c:formatCode="_(* #,##0_);_(* \(#,##0\);_(* &quot;-&quot;??_);_(@_)">
                  <c:v>35300</c:v>
                </c:pt>
                <c:pt idx="353" c:formatCode="_(* #,##0_);_(* \(#,##0\);_(* &quot;-&quot;??_);_(@_)">
                  <c:v>35400</c:v>
                </c:pt>
                <c:pt idx="354" c:formatCode="_(* #,##0_);_(* \(#,##0\);_(* &quot;-&quot;??_);_(@_)">
                  <c:v>35500</c:v>
                </c:pt>
                <c:pt idx="355" c:formatCode="_(* #,##0_);_(* \(#,##0\);_(* &quot;-&quot;??_);_(@_)">
                  <c:v>35600</c:v>
                </c:pt>
                <c:pt idx="356" c:formatCode="_(* #,##0_);_(* \(#,##0\);_(* &quot;-&quot;??_);_(@_)">
                  <c:v>35700</c:v>
                </c:pt>
                <c:pt idx="357" c:formatCode="_(* #,##0_);_(* \(#,##0\);_(* &quot;-&quot;??_);_(@_)">
                  <c:v>35800</c:v>
                </c:pt>
                <c:pt idx="358" c:formatCode="_(* #,##0_);_(* \(#,##0\);_(* &quot;-&quot;??_);_(@_)">
                  <c:v>35900</c:v>
                </c:pt>
                <c:pt idx="359" c:formatCode="_(* #,##0_);_(* \(#,##0\);_(* &quot;-&quot;??_);_(@_)">
                  <c:v>36000</c:v>
                </c:pt>
                <c:pt idx="360" c:formatCode="_(* #,##0_);_(* \(#,##0\);_(* &quot;-&quot;??_);_(@_)">
                  <c:v>36100</c:v>
                </c:pt>
                <c:pt idx="361" c:formatCode="_(* #,##0_);_(* \(#,##0\);_(* &quot;-&quot;??_);_(@_)">
                  <c:v>36200</c:v>
                </c:pt>
                <c:pt idx="362" c:formatCode="_(* #,##0_);_(* \(#,##0\);_(* &quot;-&quot;??_);_(@_)">
                  <c:v>36300</c:v>
                </c:pt>
                <c:pt idx="363" c:formatCode="_(* #,##0_);_(* \(#,##0\);_(* &quot;-&quot;??_);_(@_)">
                  <c:v>36400</c:v>
                </c:pt>
                <c:pt idx="364" c:formatCode="_(* #,##0_);_(* \(#,##0\);_(* &quot;-&quot;??_);_(@_)">
                  <c:v>36500</c:v>
                </c:pt>
                <c:pt idx="365" c:formatCode="_(* #,##0_);_(* \(#,##0\);_(* &quot;-&quot;??_);_(@_)">
                  <c:v>36600</c:v>
                </c:pt>
                <c:pt idx="366" c:formatCode="_(* #,##0_);_(* \(#,##0\);_(* &quot;-&quot;??_);_(@_)">
                  <c:v>36700</c:v>
                </c:pt>
                <c:pt idx="367" c:formatCode="_(* #,##0_);_(* \(#,##0\);_(* &quot;-&quot;??_);_(@_)">
                  <c:v>36800</c:v>
                </c:pt>
                <c:pt idx="368" c:formatCode="_(* #,##0_);_(* \(#,##0\);_(* &quot;-&quot;??_);_(@_)">
                  <c:v>36900</c:v>
                </c:pt>
                <c:pt idx="369" c:formatCode="_(* #,##0_);_(* \(#,##0\);_(* &quot;-&quot;??_);_(@_)">
                  <c:v>37000</c:v>
                </c:pt>
                <c:pt idx="370" c:formatCode="_(* #,##0_);_(* \(#,##0\);_(* &quot;-&quot;??_);_(@_)">
                  <c:v>37100</c:v>
                </c:pt>
                <c:pt idx="371" c:formatCode="_(* #,##0_);_(* \(#,##0\);_(* &quot;-&quot;??_);_(@_)">
                  <c:v>37200</c:v>
                </c:pt>
                <c:pt idx="372" c:formatCode="_(* #,##0_);_(* \(#,##0\);_(* &quot;-&quot;??_);_(@_)">
                  <c:v>37300</c:v>
                </c:pt>
                <c:pt idx="373" c:formatCode="_(* #,##0_);_(* \(#,##0\);_(* &quot;-&quot;??_);_(@_)">
                  <c:v>37400</c:v>
                </c:pt>
                <c:pt idx="374" c:formatCode="_(* #,##0_);_(* \(#,##0\);_(* &quot;-&quot;??_);_(@_)">
                  <c:v>37500</c:v>
                </c:pt>
                <c:pt idx="375" c:formatCode="_(* #,##0_);_(* \(#,##0\);_(* &quot;-&quot;??_);_(@_)">
                  <c:v>37600</c:v>
                </c:pt>
                <c:pt idx="376" c:formatCode="_(* #,##0_);_(* \(#,##0\);_(* &quot;-&quot;??_);_(@_)">
                  <c:v>37700</c:v>
                </c:pt>
                <c:pt idx="377" c:formatCode="_(* #,##0_);_(* \(#,##0\);_(* &quot;-&quot;??_);_(@_)">
                  <c:v>37800</c:v>
                </c:pt>
                <c:pt idx="378" c:formatCode="_(* #,##0_);_(* \(#,##0\);_(* &quot;-&quot;??_);_(@_)">
                  <c:v>37900</c:v>
                </c:pt>
                <c:pt idx="379" c:formatCode="_(* #,##0_);_(* \(#,##0\);_(* &quot;-&quot;??_);_(@_)">
                  <c:v>38000</c:v>
                </c:pt>
                <c:pt idx="380" c:formatCode="_(* #,##0_);_(* \(#,##0\);_(* &quot;-&quot;??_);_(@_)">
                  <c:v>38100</c:v>
                </c:pt>
                <c:pt idx="381" c:formatCode="_(* #,##0_);_(* \(#,##0\);_(* &quot;-&quot;??_);_(@_)">
                  <c:v>38200</c:v>
                </c:pt>
                <c:pt idx="382" c:formatCode="_(* #,##0_);_(* \(#,##0\);_(* &quot;-&quot;??_);_(@_)">
                  <c:v>38300</c:v>
                </c:pt>
                <c:pt idx="383" c:formatCode="_(* #,##0_);_(* \(#,##0\);_(* &quot;-&quot;??_);_(@_)">
                  <c:v>38400</c:v>
                </c:pt>
                <c:pt idx="384" c:formatCode="_(* #,##0_);_(* \(#,##0\);_(* &quot;-&quot;??_);_(@_)">
                  <c:v>38500</c:v>
                </c:pt>
                <c:pt idx="385" c:formatCode="_(* #,##0_);_(* \(#,##0\);_(* &quot;-&quot;??_);_(@_)">
                  <c:v>38600</c:v>
                </c:pt>
                <c:pt idx="386" c:formatCode="_(* #,##0_);_(* \(#,##0\);_(* &quot;-&quot;??_);_(@_)">
                  <c:v>38700</c:v>
                </c:pt>
                <c:pt idx="387" c:formatCode="_(* #,##0_);_(* \(#,##0\);_(* &quot;-&quot;??_);_(@_)">
                  <c:v>38800</c:v>
                </c:pt>
                <c:pt idx="388" c:formatCode="_(* #,##0_);_(* \(#,##0\);_(* &quot;-&quot;??_);_(@_)">
                  <c:v>38900</c:v>
                </c:pt>
                <c:pt idx="389" c:formatCode="_(* #,##0_);_(* \(#,##0\);_(* &quot;-&quot;??_);_(@_)">
                  <c:v>39000</c:v>
                </c:pt>
                <c:pt idx="390" c:formatCode="_(* #,##0_);_(* \(#,##0\);_(* &quot;-&quot;??_);_(@_)">
                  <c:v>39100</c:v>
                </c:pt>
                <c:pt idx="391" c:formatCode="_(* #,##0_);_(* \(#,##0\);_(* &quot;-&quot;??_);_(@_)">
                  <c:v>39200</c:v>
                </c:pt>
                <c:pt idx="392" c:formatCode="_(* #,##0_);_(* \(#,##0\);_(* &quot;-&quot;??_);_(@_)">
                  <c:v>39300</c:v>
                </c:pt>
                <c:pt idx="393" c:formatCode="_(* #,##0_);_(* \(#,##0\);_(* &quot;-&quot;??_);_(@_)">
                  <c:v>39400</c:v>
                </c:pt>
                <c:pt idx="394" c:formatCode="_(* #,##0_);_(* \(#,##0\);_(* &quot;-&quot;??_);_(@_)">
                  <c:v>39500</c:v>
                </c:pt>
                <c:pt idx="395" c:formatCode="_(* #,##0_);_(* \(#,##0\);_(* &quot;-&quot;??_);_(@_)">
                  <c:v>39600</c:v>
                </c:pt>
                <c:pt idx="396" c:formatCode="_(* #,##0_);_(* \(#,##0\);_(* &quot;-&quot;??_);_(@_)">
                  <c:v>39700</c:v>
                </c:pt>
                <c:pt idx="397" c:formatCode="_(* #,##0_);_(* \(#,##0\);_(* &quot;-&quot;??_);_(@_)">
                  <c:v>39800</c:v>
                </c:pt>
                <c:pt idx="398" c:formatCode="_(* #,##0_);_(* \(#,##0\);_(* &quot;-&quot;??_);_(@_)">
                  <c:v>39900</c:v>
                </c:pt>
                <c:pt idx="399" c:formatCode="_(* #,##0_);_(* \(#,##0\);_(* &quot;-&quot;??_);_(@_)">
                  <c:v>40000</c:v>
                </c:pt>
                <c:pt idx="400" c:formatCode="_(* #,##0_);_(* \(#,##0\);_(* &quot;-&quot;??_);_(@_)">
                  <c:v>40100</c:v>
                </c:pt>
                <c:pt idx="401" c:formatCode="_(* #,##0_);_(* \(#,##0\);_(* &quot;-&quot;??_);_(@_)">
                  <c:v>40200</c:v>
                </c:pt>
                <c:pt idx="402" c:formatCode="_(* #,##0_);_(* \(#,##0\);_(* &quot;-&quot;??_);_(@_)">
                  <c:v>40300</c:v>
                </c:pt>
                <c:pt idx="403" c:formatCode="_(* #,##0_);_(* \(#,##0\);_(* &quot;-&quot;??_);_(@_)">
                  <c:v>40400</c:v>
                </c:pt>
                <c:pt idx="404" c:formatCode="_(* #,##0_);_(* \(#,##0\);_(* &quot;-&quot;??_);_(@_)">
                  <c:v>40500</c:v>
                </c:pt>
                <c:pt idx="405" c:formatCode="_(* #,##0_);_(* \(#,##0\);_(* &quot;-&quot;??_);_(@_)">
                  <c:v>40600</c:v>
                </c:pt>
                <c:pt idx="406" c:formatCode="_(* #,##0_);_(* \(#,##0\);_(* &quot;-&quot;??_);_(@_)">
                  <c:v>40700</c:v>
                </c:pt>
                <c:pt idx="407" c:formatCode="_(* #,##0_);_(* \(#,##0\);_(* &quot;-&quot;??_);_(@_)">
                  <c:v>40800</c:v>
                </c:pt>
                <c:pt idx="408" c:formatCode="_(* #,##0_);_(* \(#,##0\);_(* &quot;-&quot;??_);_(@_)">
                  <c:v>40900</c:v>
                </c:pt>
                <c:pt idx="409" c:formatCode="_(* #,##0_);_(* \(#,##0\);_(* &quot;-&quot;??_);_(@_)">
                  <c:v>41000</c:v>
                </c:pt>
                <c:pt idx="410" c:formatCode="_(* #,##0_);_(* \(#,##0\);_(* &quot;-&quot;??_);_(@_)">
                  <c:v>41100</c:v>
                </c:pt>
                <c:pt idx="411" c:formatCode="_(* #,##0_);_(* \(#,##0\);_(* &quot;-&quot;??_);_(@_)">
                  <c:v>41200</c:v>
                </c:pt>
                <c:pt idx="412" c:formatCode="_(* #,##0_);_(* \(#,##0\);_(* &quot;-&quot;??_);_(@_)">
                  <c:v>41300</c:v>
                </c:pt>
                <c:pt idx="413" c:formatCode="_(* #,##0_);_(* \(#,##0\);_(* &quot;-&quot;??_);_(@_)">
                  <c:v>41400</c:v>
                </c:pt>
                <c:pt idx="414" c:formatCode="_(* #,##0_);_(* \(#,##0\);_(* &quot;-&quot;??_);_(@_)">
                  <c:v>41500</c:v>
                </c:pt>
                <c:pt idx="415" c:formatCode="_(* #,##0_);_(* \(#,##0\);_(* &quot;-&quot;??_);_(@_)">
                  <c:v>41600</c:v>
                </c:pt>
                <c:pt idx="416" c:formatCode="_(* #,##0_);_(* \(#,##0\);_(* &quot;-&quot;??_);_(@_)">
                  <c:v>41700</c:v>
                </c:pt>
                <c:pt idx="417" c:formatCode="_(* #,##0_);_(* \(#,##0\);_(* &quot;-&quot;??_);_(@_)">
                  <c:v>41800</c:v>
                </c:pt>
                <c:pt idx="418" c:formatCode="_(* #,##0_);_(* \(#,##0\);_(* &quot;-&quot;??_);_(@_)">
                  <c:v>41900</c:v>
                </c:pt>
                <c:pt idx="419" c:formatCode="_(* #,##0_);_(* \(#,##0\);_(* &quot;-&quot;??_);_(@_)">
                  <c:v>42000</c:v>
                </c:pt>
                <c:pt idx="420" c:formatCode="_(* #,##0_);_(* \(#,##0\);_(* &quot;-&quot;??_);_(@_)">
                  <c:v>42100</c:v>
                </c:pt>
                <c:pt idx="421" c:formatCode="_(* #,##0_);_(* \(#,##0\);_(* &quot;-&quot;??_);_(@_)">
                  <c:v>42200</c:v>
                </c:pt>
                <c:pt idx="422" c:formatCode="_(* #,##0_);_(* \(#,##0\);_(* &quot;-&quot;??_);_(@_)">
                  <c:v>42300</c:v>
                </c:pt>
                <c:pt idx="423" c:formatCode="_(* #,##0_);_(* \(#,##0\);_(* &quot;-&quot;??_);_(@_)">
                  <c:v>42400</c:v>
                </c:pt>
                <c:pt idx="424" c:formatCode="_(* #,##0_);_(* \(#,##0\);_(* &quot;-&quot;??_);_(@_)">
                  <c:v>42500</c:v>
                </c:pt>
                <c:pt idx="425" c:formatCode="_(* #,##0_);_(* \(#,##0\);_(* &quot;-&quot;??_);_(@_)">
                  <c:v>42600</c:v>
                </c:pt>
                <c:pt idx="426" c:formatCode="_(* #,##0_);_(* \(#,##0\);_(* &quot;-&quot;??_);_(@_)">
                  <c:v>42700</c:v>
                </c:pt>
                <c:pt idx="427" c:formatCode="_(* #,##0_);_(* \(#,##0\);_(* &quot;-&quot;??_);_(@_)">
                  <c:v>42800</c:v>
                </c:pt>
                <c:pt idx="428" c:formatCode="_(* #,##0_);_(* \(#,##0\);_(* &quot;-&quot;??_);_(@_)">
                  <c:v>42900</c:v>
                </c:pt>
                <c:pt idx="429" c:formatCode="_(* #,##0_);_(* \(#,##0\);_(* &quot;-&quot;??_);_(@_)">
                  <c:v>43000</c:v>
                </c:pt>
                <c:pt idx="430" c:formatCode="_(* #,##0_);_(* \(#,##0\);_(* &quot;-&quot;??_);_(@_)">
                  <c:v>43100</c:v>
                </c:pt>
                <c:pt idx="431" c:formatCode="_(* #,##0_);_(* \(#,##0\);_(* &quot;-&quot;??_);_(@_)">
                  <c:v>43200</c:v>
                </c:pt>
                <c:pt idx="432" c:formatCode="_(* #,##0_);_(* \(#,##0\);_(* &quot;-&quot;??_);_(@_)">
                  <c:v>43300</c:v>
                </c:pt>
                <c:pt idx="433" c:formatCode="_(* #,##0_);_(* \(#,##0\);_(* &quot;-&quot;??_);_(@_)">
                  <c:v>43400</c:v>
                </c:pt>
                <c:pt idx="434" c:formatCode="_(* #,##0_);_(* \(#,##0\);_(* &quot;-&quot;??_);_(@_)">
                  <c:v>43500</c:v>
                </c:pt>
                <c:pt idx="435" c:formatCode="_(* #,##0_);_(* \(#,##0\);_(* &quot;-&quot;??_);_(@_)">
                  <c:v>43600</c:v>
                </c:pt>
                <c:pt idx="436" c:formatCode="_(* #,##0_);_(* \(#,##0\);_(* &quot;-&quot;??_);_(@_)">
                  <c:v>43700</c:v>
                </c:pt>
                <c:pt idx="437" c:formatCode="_(* #,##0_);_(* \(#,##0\);_(* &quot;-&quot;??_);_(@_)">
                  <c:v>43800</c:v>
                </c:pt>
                <c:pt idx="438" c:formatCode="_(* #,##0_);_(* \(#,##0\);_(* &quot;-&quot;??_);_(@_)">
                  <c:v>43900</c:v>
                </c:pt>
                <c:pt idx="439" c:formatCode="_(* #,##0_);_(* \(#,##0\);_(* &quot;-&quot;??_);_(@_)">
                  <c:v>44000</c:v>
                </c:pt>
                <c:pt idx="440" c:formatCode="_(* #,##0_);_(* \(#,##0\);_(* &quot;-&quot;??_);_(@_)">
                  <c:v>44100</c:v>
                </c:pt>
                <c:pt idx="441" c:formatCode="_(* #,##0_);_(* \(#,##0\);_(* &quot;-&quot;??_);_(@_)">
                  <c:v>44200</c:v>
                </c:pt>
                <c:pt idx="442" c:formatCode="_(* #,##0_);_(* \(#,##0\);_(* &quot;-&quot;??_);_(@_)">
                  <c:v>44300</c:v>
                </c:pt>
                <c:pt idx="443" c:formatCode="_(* #,##0_);_(* \(#,##0\);_(* &quot;-&quot;??_);_(@_)">
                  <c:v>44400</c:v>
                </c:pt>
                <c:pt idx="444" c:formatCode="_(* #,##0_);_(* \(#,##0\);_(* &quot;-&quot;??_);_(@_)">
                  <c:v>44500</c:v>
                </c:pt>
                <c:pt idx="445" c:formatCode="_(* #,##0_);_(* \(#,##0\);_(* &quot;-&quot;??_);_(@_)">
                  <c:v>44600</c:v>
                </c:pt>
                <c:pt idx="446" c:formatCode="_(* #,##0_);_(* \(#,##0\);_(* &quot;-&quot;??_);_(@_)">
                  <c:v>44700</c:v>
                </c:pt>
                <c:pt idx="447" c:formatCode="_(* #,##0_);_(* \(#,##0\);_(* &quot;-&quot;??_);_(@_)">
                  <c:v>44800</c:v>
                </c:pt>
                <c:pt idx="448" c:formatCode="_(* #,##0_);_(* \(#,##0\);_(* &quot;-&quot;??_);_(@_)">
                  <c:v>44900</c:v>
                </c:pt>
                <c:pt idx="449" c:formatCode="_(* #,##0_);_(* \(#,##0\);_(* &quot;-&quot;??_);_(@_)">
                  <c:v>45000</c:v>
                </c:pt>
                <c:pt idx="450" c:formatCode="_(* #,##0_);_(* \(#,##0\);_(* &quot;-&quot;??_);_(@_)">
                  <c:v>45100</c:v>
                </c:pt>
                <c:pt idx="451" c:formatCode="_(* #,##0_);_(* \(#,##0\);_(* &quot;-&quot;??_);_(@_)">
                  <c:v>45200</c:v>
                </c:pt>
                <c:pt idx="452" c:formatCode="_(* #,##0_);_(* \(#,##0\);_(* &quot;-&quot;??_);_(@_)">
                  <c:v>45300</c:v>
                </c:pt>
                <c:pt idx="453" c:formatCode="_(* #,##0_);_(* \(#,##0\);_(* &quot;-&quot;??_);_(@_)">
                  <c:v>45400</c:v>
                </c:pt>
                <c:pt idx="454" c:formatCode="_(* #,##0_);_(* \(#,##0\);_(* &quot;-&quot;??_);_(@_)">
                  <c:v>45500</c:v>
                </c:pt>
                <c:pt idx="455" c:formatCode="_(* #,##0_);_(* \(#,##0\);_(* &quot;-&quot;??_);_(@_)">
                  <c:v>45600</c:v>
                </c:pt>
                <c:pt idx="456" c:formatCode="_(* #,##0_);_(* \(#,##0\);_(* &quot;-&quot;??_);_(@_)">
                  <c:v>45700</c:v>
                </c:pt>
                <c:pt idx="457" c:formatCode="_(* #,##0_);_(* \(#,##0\);_(* &quot;-&quot;??_);_(@_)">
                  <c:v>45800</c:v>
                </c:pt>
                <c:pt idx="458" c:formatCode="_(* #,##0_);_(* \(#,##0\);_(* &quot;-&quot;??_);_(@_)">
                  <c:v>45900</c:v>
                </c:pt>
                <c:pt idx="459" c:formatCode="_(* #,##0_);_(* \(#,##0\);_(* &quot;-&quot;??_);_(@_)">
                  <c:v>46000</c:v>
                </c:pt>
                <c:pt idx="460" c:formatCode="_(* #,##0_);_(* \(#,##0\);_(* &quot;-&quot;??_);_(@_)">
                  <c:v>46100</c:v>
                </c:pt>
                <c:pt idx="461" c:formatCode="_(* #,##0_);_(* \(#,##0\);_(* &quot;-&quot;??_);_(@_)">
                  <c:v>46200</c:v>
                </c:pt>
                <c:pt idx="462" c:formatCode="_(* #,##0_);_(* \(#,##0\);_(* &quot;-&quot;??_);_(@_)">
                  <c:v>46300</c:v>
                </c:pt>
                <c:pt idx="463" c:formatCode="_(* #,##0_);_(* \(#,##0\);_(* &quot;-&quot;??_);_(@_)">
                  <c:v>46400</c:v>
                </c:pt>
                <c:pt idx="464" c:formatCode="_(* #,##0_);_(* \(#,##0\);_(* &quot;-&quot;??_);_(@_)">
                  <c:v>46500</c:v>
                </c:pt>
                <c:pt idx="465" c:formatCode="_(* #,##0_);_(* \(#,##0\);_(* &quot;-&quot;??_);_(@_)">
                  <c:v>46600</c:v>
                </c:pt>
                <c:pt idx="466" c:formatCode="_(* #,##0_);_(* \(#,##0\);_(* &quot;-&quot;??_);_(@_)">
                  <c:v>46700</c:v>
                </c:pt>
                <c:pt idx="467" c:formatCode="_(* #,##0_);_(* \(#,##0\);_(* &quot;-&quot;??_);_(@_)">
                  <c:v>46800</c:v>
                </c:pt>
                <c:pt idx="468" c:formatCode="_(* #,##0_);_(* \(#,##0\);_(* &quot;-&quot;??_);_(@_)">
                  <c:v>46900</c:v>
                </c:pt>
                <c:pt idx="469" c:formatCode="_(* #,##0_);_(* \(#,##0\);_(* &quot;-&quot;??_);_(@_)">
                  <c:v>47000</c:v>
                </c:pt>
                <c:pt idx="470" c:formatCode="_(* #,##0_);_(* \(#,##0\);_(* &quot;-&quot;??_);_(@_)">
                  <c:v>47100</c:v>
                </c:pt>
                <c:pt idx="471" c:formatCode="_(* #,##0_);_(* \(#,##0\);_(* &quot;-&quot;??_);_(@_)">
                  <c:v>47200</c:v>
                </c:pt>
                <c:pt idx="472" c:formatCode="_(* #,##0_);_(* \(#,##0\);_(* &quot;-&quot;??_);_(@_)">
                  <c:v>47300</c:v>
                </c:pt>
                <c:pt idx="473" c:formatCode="_(* #,##0_);_(* \(#,##0\);_(* &quot;-&quot;??_);_(@_)">
                  <c:v>47400</c:v>
                </c:pt>
                <c:pt idx="474" c:formatCode="_(* #,##0_);_(* \(#,##0\);_(* &quot;-&quot;??_);_(@_)">
                  <c:v>47500</c:v>
                </c:pt>
                <c:pt idx="475" c:formatCode="_(* #,##0_);_(* \(#,##0\);_(* &quot;-&quot;??_);_(@_)">
                  <c:v>47600</c:v>
                </c:pt>
                <c:pt idx="476" c:formatCode="_(* #,##0_);_(* \(#,##0\);_(* &quot;-&quot;??_);_(@_)">
                  <c:v>47700</c:v>
                </c:pt>
                <c:pt idx="477" c:formatCode="_(* #,##0_);_(* \(#,##0\);_(* &quot;-&quot;??_);_(@_)">
                  <c:v>47800</c:v>
                </c:pt>
                <c:pt idx="478" c:formatCode="_(* #,##0_);_(* \(#,##0\);_(* &quot;-&quot;??_);_(@_)">
                  <c:v>47900</c:v>
                </c:pt>
                <c:pt idx="479" c:formatCode="_(* #,##0_);_(* \(#,##0\);_(* &quot;-&quot;??_);_(@_)">
                  <c:v>48000</c:v>
                </c:pt>
                <c:pt idx="480" c:formatCode="_(* #,##0_);_(* \(#,##0\);_(* &quot;-&quot;??_);_(@_)">
                  <c:v>48100</c:v>
                </c:pt>
                <c:pt idx="481" c:formatCode="_(* #,##0_);_(* \(#,##0\);_(* &quot;-&quot;??_);_(@_)">
                  <c:v>48200</c:v>
                </c:pt>
                <c:pt idx="482" c:formatCode="_(* #,##0_);_(* \(#,##0\);_(* &quot;-&quot;??_);_(@_)">
                  <c:v>48300</c:v>
                </c:pt>
                <c:pt idx="483" c:formatCode="_(* #,##0_);_(* \(#,##0\);_(* &quot;-&quot;??_);_(@_)">
                  <c:v>48400</c:v>
                </c:pt>
                <c:pt idx="484" c:formatCode="_(* #,##0_);_(* \(#,##0\);_(* &quot;-&quot;??_);_(@_)">
                  <c:v>48500</c:v>
                </c:pt>
                <c:pt idx="485" c:formatCode="_(* #,##0_);_(* \(#,##0\);_(* &quot;-&quot;??_);_(@_)">
                  <c:v>48600</c:v>
                </c:pt>
                <c:pt idx="486" c:formatCode="_(* #,##0_);_(* \(#,##0\);_(* &quot;-&quot;??_);_(@_)">
                  <c:v>48700</c:v>
                </c:pt>
                <c:pt idx="487" c:formatCode="_(* #,##0_);_(* \(#,##0\);_(* &quot;-&quot;??_);_(@_)">
                  <c:v>48800</c:v>
                </c:pt>
                <c:pt idx="488" c:formatCode="_(* #,##0_);_(* \(#,##0\);_(* &quot;-&quot;??_);_(@_)">
                  <c:v>48900</c:v>
                </c:pt>
                <c:pt idx="489" c:formatCode="_(* #,##0_);_(* \(#,##0\);_(* &quot;-&quot;??_);_(@_)">
                  <c:v>49000</c:v>
                </c:pt>
                <c:pt idx="490" c:formatCode="_(* #,##0_);_(* \(#,##0\);_(* &quot;-&quot;??_);_(@_)">
                  <c:v>49100</c:v>
                </c:pt>
                <c:pt idx="491" c:formatCode="_(* #,##0_);_(* \(#,##0\);_(* &quot;-&quot;??_);_(@_)">
                  <c:v>49200</c:v>
                </c:pt>
                <c:pt idx="492" c:formatCode="_(* #,##0_);_(* \(#,##0\);_(* &quot;-&quot;??_);_(@_)">
                  <c:v>49300</c:v>
                </c:pt>
                <c:pt idx="493" c:formatCode="_(* #,##0_);_(* \(#,##0\);_(* &quot;-&quot;??_);_(@_)">
                  <c:v>49400</c:v>
                </c:pt>
                <c:pt idx="494" c:formatCode="_(* #,##0_);_(* \(#,##0\);_(* &quot;-&quot;??_);_(@_)">
                  <c:v>49500</c:v>
                </c:pt>
                <c:pt idx="495" c:formatCode="_(* #,##0_);_(* \(#,##0\);_(* &quot;-&quot;??_);_(@_)">
                  <c:v>49600</c:v>
                </c:pt>
                <c:pt idx="496" c:formatCode="_(* #,##0_);_(* \(#,##0\);_(* &quot;-&quot;??_);_(@_)">
                  <c:v>49700</c:v>
                </c:pt>
                <c:pt idx="497" c:formatCode="_(* #,##0_);_(* \(#,##0\);_(* &quot;-&quot;??_);_(@_)">
                  <c:v>49800</c:v>
                </c:pt>
                <c:pt idx="498" c:formatCode="_(* #,##0_);_(* \(#,##0\);_(* &quot;-&quot;??_);_(@_)">
                  <c:v>49900</c:v>
                </c:pt>
                <c:pt idx="499" c:formatCode="_(* #,##0_);_(* \(#,##0\);_(* &quot;-&quot;??_);_(@_)">
                  <c:v>50000</c:v>
                </c:pt>
                <c:pt idx="500" c:formatCode="_(* #,##0_);_(* \(#,##0\);_(* &quot;-&quot;??_);_(@_)">
                  <c:v>50100</c:v>
                </c:pt>
                <c:pt idx="501" c:formatCode="_(* #,##0_);_(* \(#,##0\);_(* &quot;-&quot;??_);_(@_)">
                  <c:v>50200</c:v>
                </c:pt>
                <c:pt idx="502" c:formatCode="_(* #,##0_);_(* \(#,##0\);_(* &quot;-&quot;??_);_(@_)">
                  <c:v>50300</c:v>
                </c:pt>
                <c:pt idx="503" c:formatCode="_(* #,##0_);_(* \(#,##0\);_(* &quot;-&quot;??_);_(@_)">
                  <c:v>50400</c:v>
                </c:pt>
                <c:pt idx="504" c:formatCode="_(* #,##0_);_(* \(#,##0\);_(* &quot;-&quot;??_);_(@_)">
                  <c:v>50500</c:v>
                </c:pt>
                <c:pt idx="505" c:formatCode="_(* #,##0_);_(* \(#,##0\);_(* &quot;-&quot;??_);_(@_)">
                  <c:v>50600</c:v>
                </c:pt>
                <c:pt idx="506" c:formatCode="_(* #,##0_);_(* \(#,##0\);_(* &quot;-&quot;??_);_(@_)">
                  <c:v>50700</c:v>
                </c:pt>
                <c:pt idx="507" c:formatCode="_(* #,##0_);_(* \(#,##0\);_(* &quot;-&quot;??_);_(@_)">
                  <c:v>50800</c:v>
                </c:pt>
                <c:pt idx="508" c:formatCode="_(* #,##0_);_(* \(#,##0\);_(* &quot;-&quot;??_);_(@_)">
                  <c:v>50900</c:v>
                </c:pt>
                <c:pt idx="509" c:formatCode="_(* #,##0_);_(* \(#,##0\);_(* &quot;-&quot;??_);_(@_)">
                  <c:v>51000</c:v>
                </c:pt>
                <c:pt idx="510" c:formatCode="_(* #,##0_);_(* \(#,##0\);_(* &quot;-&quot;??_);_(@_)">
                  <c:v>51100</c:v>
                </c:pt>
                <c:pt idx="511" c:formatCode="_(* #,##0_);_(* \(#,##0\);_(* &quot;-&quot;??_);_(@_)">
                  <c:v>51200</c:v>
                </c:pt>
                <c:pt idx="512" c:formatCode="_(* #,##0_);_(* \(#,##0\);_(* &quot;-&quot;??_);_(@_)">
                  <c:v>51300</c:v>
                </c:pt>
                <c:pt idx="513" c:formatCode="_(* #,##0_);_(* \(#,##0\);_(* &quot;-&quot;??_);_(@_)">
                  <c:v>51400</c:v>
                </c:pt>
                <c:pt idx="514" c:formatCode="_(* #,##0_);_(* \(#,##0\);_(* &quot;-&quot;??_);_(@_)">
                  <c:v>51500</c:v>
                </c:pt>
                <c:pt idx="515" c:formatCode="_(* #,##0_);_(* \(#,##0\);_(* &quot;-&quot;??_);_(@_)">
                  <c:v>51600</c:v>
                </c:pt>
                <c:pt idx="516" c:formatCode="_(* #,##0_);_(* \(#,##0\);_(* &quot;-&quot;??_);_(@_)">
                  <c:v>51700</c:v>
                </c:pt>
                <c:pt idx="517" c:formatCode="_(* #,##0_);_(* \(#,##0\);_(* &quot;-&quot;??_);_(@_)">
                  <c:v>51800</c:v>
                </c:pt>
                <c:pt idx="518" c:formatCode="_(* #,##0_);_(* \(#,##0\);_(* &quot;-&quot;??_);_(@_)">
                  <c:v>51900</c:v>
                </c:pt>
                <c:pt idx="519" c:formatCode="_(* #,##0_);_(* \(#,##0\);_(* &quot;-&quot;??_);_(@_)">
                  <c:v>52000</c:v>
                </c:pt>
                <c:pt idx="520" c:formatCode="_(* #,##0_);_(* \(#,##0\);_(* &quot;-&quot;??_);_(@_)">
                  <c:v>52100</c:v>
                </c:pt>
                <c:pt idx="521" c:formatCode="_(* #,##0_);_(* \(#,##0\);_(* &quot;-&quot;??_);_(@_)">
                  <c:v>52200</c:v>
                </c:pt>
                <c:pt idx="522" c:formatCode="_(* #,##0_);_(* \(#,##0\);_(* &quot;-&quot;??_);_(@_)">
                  <c:v>52300</c:v>
                </c:pt>
                <c:pt idx="523" c:formatCode="_(* #,##0_);_(* \(#,##0\);_(* &quot;-&quot;??_);_(@_)">
                  <c:v>52400</c:v>
                </c:pt>
                <c:pt idx="524" c:formatCode="_(* #,##0_);_(* \(#,##0\);_(* &quot;-&quot;??_);_(@_)">
                  <c:v>52500</c:v>
                </c:pt>
                <c:pt idx="525" c:formatCode="_(* #,##0_);_(* \(#,##0\);_(* &quot;-&quot;??_);_(@_)">
                  <c:v>52600</c:v>
                </c:pt>
                <c:pt idx="526" c:formatCode="_(* #,##0_);_(* \(#,##0\);_(* &quot;-&quot;??_);_(@_)">
                  <c:v>52700</c:v>
                </c:pt>
                <c:pt idx="527" c:formatCode="_(* #,##0_);_(* \(#,##0\);_(* &quot;-&quot;??_);_(@_)">
                  <c:v>52800</c:v>
                </c:pt>
                <c:pt idx="528" c:formatCode="_(* #,##0_);_(* \(#,##0\);_(* &quot;-&quot;??_);_(@_)">
                  <c:v>52900</c:v>
                </c:pt>
                <c:pt idx="529" c:formatCode="_(* #,##0_);_(* \(#,##0\);_(* &quot;-&quot;??_);_(@_)">
                  <c:v>53000</c:v>
                </c:pt>
                <c:pt idx="530" c:formatCode="_(* #,##0_);_(* \(#,##0\);_(* &quot;-&quot;??_);_(@_)">
                  <c:v>53100</c:v>
                </c:pt>
                <c:pt idx="531" c:formatCode="_(* #,##0_);_(* \(#,##0\);_(* &quot;-&quot;??_);_(@_)">
                  <c:v>53200</c:v>
                </c:pt>
                <c:pt idx="532" c:formatCode="_(* #,##0_);_(* \(#,##0\);_(* &quot;-&quot;??_);_(@_)">
                  <c:v>53300</c:v>
                </c:pt>
                <c:pt idx="533" c:formatCode="_(* #,##0_);_(* \(#,##0\);_(* &quot;-&quot;??_);_(@_)">
                  <c:v>53400</c:v>
                </c:pt>
                <c:pt idx="534" c:formatCode="_(* #,##0_);_(* \(#,##0\);_(* &quot;-&quot;??_);_(@_)">
                  <c:v>53500</c:v>
                </c:pt>
                <c:pt idx="535" c:formatCode="_(* #,##0_);_(* \(#,##0\);_(* &quot;-&quot;??_);_(@_)">
                  <c:v>53600</c:v>
                </c:pt>
                <c:pt idx="536" c:formatCode="_(* #,##0_);_(* \(#,##0\);_(* &quot;-&quot;??_);_(@_)">
                  <c:v>53700</c:v>
                </c:pt>
                <c:pt idx="537" c:formatCode="_(* #,##0_);_(* \(#,##0\);_(* &quot;-&quot;??_);_(@_)">
                  <c:v>53800</c:v>
                </c:pt>
                <c:pt idx="538" c:formatCode="_(* #,##0_);_(* \(#,##0\);_(* &quot;-&quot;??_);_(@_)">
                  <c:v>53900</c:v>
                </c:pt>
                <c:pt idx="539" c:formatCode="_(* #,##0_);_(* \(#,##0\);_(* &quot;-&quot;??_);_(@_)">
                  <c:v>54000</c:v>
                </c:pt>
                <c:pt idx="540" c:formatCode="_(* #,##0_);_(* \(#,##0\);_(* &quot;-&quot;??_);_(@_)">
                  <c:v>54100</c:v>
                </c:pt>
                <c:pt idx="541" c:formatCode="_(* #,##0_);_(* \(#,##0\);_(* &quot;-&quot;??_);_(@_)">
                  <c:v>54200</c:v>
                </c:pt>
                <c:pt idx="542" c:formatCode="_(* #,##0_);_(* \(#,##0\);_(* &quot;-&quot;??_);_(@_)">
                  <c:v>54300</c:v>
                </c:pt>
                <c:pt idx="543" c:formatCode="_(* #,##0_);_(* \(#,##0\);_(* &quot;-&quot;??_);_(@_)">
                  <c:v>54400</c:v>
                </c:pt>
                <c:pt idx="544" c:formatCode="_(* #,##0_);_(* \(#,##0\);_(* &quot;-&quot;??_);_(@_)">
                  <c:v>54500</c:v>
                </c:pt>
                <c:pt idx="545" c:formatCode="_(* #,##0_);_(* \(#,##0\);_(* &quot;-&quot;??_);_(@_)">
                  <c:v>54600</c:v>
                </c:pt>
                <c:pt idx="546" c:formatCode="_(* #,##0_);_(* \(#,##0\);_(* &quot;-&quot;??_);_(@_)">
                  <c:v>54700</c:v>
                </c:pt>
                <c:pt idx="547" c:formatCode="_(* #,##0_);_(* \(#,##0\);_(* &quot;-&quot;??_);_(@_)">
                  <c:v>54800</c:v>
                </c:pt>
                <c:pt idx="548" c:formatCode="_(* #,##0_);_(* \(#,##0\);_(* &quot;-&quot;??_);_(@_)">
                  <c:v>54900</c:v>
                </c:pt>
                <c:pt idx="549" c:formatCode="_(* #,##0_);_(* \(#,##0\);_(* &quot;-&quot;??_);_(@_)">
                  <c:v>55000</c:v>
                </c:pt>
                <c:pt idx="550" c:formatCode="_(* #,##0_);_(* \(#,##0\);_(* &quot;-&quot;??_);_(@_)">
                  <c:v>55100</c:v>
                </c:pt>
                <c:pt idx="551" c:formatCode="_(* #,##0_);_(* \(#,##0\);_(* &quot;-&quot;??_);_(@_)">
                  <c:v>55200</c:v>
                </c:pt>
                <c:pt idx="552" c:formatCode="_(* #,##0_);_(* \(#,##0\);_(* &quot;-&quot;??_);_(@_)">
                  <c:v>55300</c:v>
                </c:pt>
                <c:pt idx="553" c:formatCode="_(* #,##0_);_(* \(#,##0\);_(* &quot;-&quot;??_);_(@_)">
                  <c:v>55400</c:v>
                </c:pt>
                <c:pt idx="554" c:formatCode="_(* #,##0_);_(* \(#,##0\);_(* &quot;-&quot;??_);_(@_)">
                  <c:v>55500</c:v>
                </c:pt>
                <c:pt idx="555" c:formatCode="_(* #,##0_);_(* \(#,##0\);_(* &quot;-&quot;??_);_(@_)">
                  <c:v>55600</c:v>
                </c:pt>
                <c:pt idx="556" c:formatCode="_(* #,##0_);_(* \(#,##0\);_(* &quot;-&quot;??_);_(@_)">
                  <c:v>55700</c:v>
                </c:pt>
                <c:pt idx="557" c:formatCode="_(* #,##0_);_(* \(#,##0\);_(* &quot;-&quot;??_);_(@_)">
                  <c:v>55800</c:v>
                </c:pt>
                <c:pt idx="558" c:formatCode="_(* #,##0_);_(* \(#,##0\);_(* &quot;-&quot;??_);_(@_)">
                  <c:v>55900</c:v>
                </c:pt>
                <c:pt idx="559" c:formatCode="_(* #,##0_);_(* \(#,##0\);_(* &quot;-&quot;??_);_(@_)">
                  <c:v>56000</c:v>
                </c:pt>
                <c:pt idx="560" c:formatCode="_(* #,##0_);_(* \(#,##0\);_(* &quot;-&quot;??_);_(@_)">
                  <c:v>56100</c:v>
                </c:pt>
                <c:pt idx="561" c:formatCode="_(* #,##0_);_(* \(#,##0\);_(* &quot;-&quot;??_);_(@_)">
                  <c:v>56200</c:v>
                </c:pt>
                <c:pt idx="562" c:formatCode="_(* #,##0_);_(* \(#,##0\);_(* &quot;-&quot;??_);_(@_)">
                  <c:v>56300</c:v>
                </c:pt>
                <c:pt idx="563" c:formatCode="_(* #,##0_);_(* \(#,##0\);_(* &quot;-&quot;??_);_(@_)">
                  <c:v>56400</c:v>
                </c:pt>
                <c:pt idx="564" c:formatCode="_(* #,##0_);_(* \(#,##0\);_(* &quot;-&quot;??_);_(@_)">
                  <c:v>56500</c:v>
                </c:pt>
                <c:pt idx="565" c:formatCode="_(* #,##0_);_(* \(#,##0\);_(* &quot;-&quot;??_);_(@_)">
                  <c:v>56600</c:v>
                </c:pt>
                <c:pt idx="566" c:formatCode="_(* #,##0_);_(* \(#,##0\);_(* &quot;-&quot;??_);_(@_)">
                  <c:v>56700</c:v>
                </c:pt>
                <c:pt idx="567" c:formatCode="_(* #,##0_);_(* \(#,##0\);_(* &quot;-&quot;??_);_(@_)">
                  <c:v>56800</c:v>
                </c:pt>
                <c:pt idx="568" c:formatCode="_(* #,##0_);_(* \(#,##0\);_(* &quot;-&quot;??_);_(@_)">
                  <c:v>56900</c:v>
                </c:pt>
                <c:pt idx="569" c:formatCode="_(* #,##0_);_(* \(#,##0\);_(* &quot;-&quot;??_);_(@_)">
                  <c:v>57000</c:v>
                </c:pt>
                <c:pt idx="570" c:formatCode="_(* #,##0_);_(* \(#,##0\);_(* &quot;-&quot;??_);_(@_)">
                  <c:v>57100</c:v>
                </c:pt>
                <c:pt idx="571" c:formatCode="_(* #,##0_);_(* \(#,##0\);_(* &quot;-&quot;??_);_(@_)">
                  <c:v>57200</c:v>
                </c:pt>
                <c:pt idx="572" c:formatCode="_(* #,##0_);_(* \(#,##0\);_(* &quot;-&quot;??_);_(@_)">
                  <c:v>57300</c:v>
                </c:pt>
                <c:pt idx="573" c:formatCode="_(* #,##0_);_(* \(#,##0\);_(* &quot;-&quot;??_);_(@_)">
                  <c:v>57400</c:v>
                </c:pt>
                <c:pt idx="574" c:formatCode="_(* #,##0_);_(* \(#,##0\);_(* &quot;-&quot;??_);_(@_)">
                  <c:v>57500</c:v>
                </c:pt>
                <c:pt idx="575" c:formatCode="_(* #,##0_);_(* \(#,##0\);_(* &quot;-&quot;??_);_(@_)">
                  <c:v>57600</c:v>
                </c:pt>
                <c:pt idx="576" c:formatCode="_(* #,##0_);_(* \(#,##0\);_(* &quot;-&quot;??_);_(@_)">
                  <c:v>57700</c:v>
                </c:pt>
                <c:pt idx="577" c:formatCode="_(* #,##0_);_(* \(#,##0\);_(* &quot;-&quot;??_);_(@_)">
                  <c:v>57800</c:v>
                </c:pt>
                <c:pt idx="578" c:formatCode="_(* #,##0_);_(* \(#,##0\);_(* &quot;-&quot;??_);_(@_)">
                  <c:v>57900</c:v>
                </c:pt>
                <c:pt idx="579" c:formatCode="_(* #,##0_);_(* \(#,##0\);_(* &quot;-&quot;??_);_(@_)">
                  <c:v>58000</c:v>
                </c:pt>
                <c:pt idx="580" c:formatCode="_(* #,##0_);_(* \(#,##0\);_(* &quot;-&quot;??_);_(@_)">
                  <c:v>58100</c:v>
                </c:pt>
                <c:pt idx="581" c:formatCode="_(* #,##0_);_(* \(#,##0\);_(* &quot;-&quot;??_);_(@_)">
                  <c:v>58200</c:v>
                </c:pt>
                <c:pt idx="582" c:formatCode="_(* #,##0_);_(* \(#,##0\);_(* &quot;-&quot;??_);_(@_)">
                  <c:v>58300</c:v>
                </c:pt>
                <c:pt idx="583" c:formatCode="_(* #,##0_);_(* \(#,##0\);_(* &quot;-&quot;??_);_(@_)">
                  <c:v>58400</c:v>
                </c:pt>
                <c:pt idx="584" c:formatCode="_(* #,##0_);_(* \(#,##0\);_(* &quot;-&quot;??_);_(@_)">
                  <c:v>58500</c:v>
                </c:pt>
                <c:pt idx="585" c:formatCode="_(* #,##0_);_(* \(#,##0\);_(* &quot;-&quot;??_);_(@_)">
                  <c:v>58600</c:v>
                </c:pt>
                <c:pt idx="586" c:formatCode="_(* #,##0_);_(* \(#,##0\);_(* &quot;-&quot;??_);_(@_)">
                  <c:v>58700</c:v>
                </c:pt>
                <c:pt idx="587" c:formatCode="_(* #,##0_);_(* \(#,##0\);_(* &quot;-&quot;??_);_(@_)">
                  <c:v>58800</c:v>
                </c:pt>
                <c:pt idx="588" c:formatCode="_(* #,##0_);_(* \(#,##0\);_(* &quot;-&quot;??_);_(@_)">
                  <c:v>58900</c:v>
                </c:pt>
                <c:pt idx="589" c:formatCode="_(* #,##0_);_(* \(#,##0\);_(* &quot;-&quot;??_);_(@_)">
                  <c:v>59000</c:v>
                </c:pt>
                <c:pt idx="590" c:formatCode="_(* #,##0_);_(* \(#,##0\);_(* &quot;-&quot;??_);_(@_)">
                  <c:v>59100</c:v>
                </c:pt>
                <c:pt idx="591" c:formatCode="_(* #,##0_);_(* \(#,##0\);_(* &quot;-&quot;??_);_(@_)">
                  <c:v>59200</c:v>
                </c:pt>
                <c:pt idx="592" c:formatCode="_(* #,##0_);_(* \(#,##0\);_(* &quot;-&quot;??_);_(@_)">
                  <c:v>59300</c:v>
                </c:pt>
                <c:pt idx="593" c:formatCode="_(* #,##0_);_(* \(#,##0\);_(* &quot;-&quot;??_);_(@_)">
                  <c:v>59400</c:v>
                </c:pt>
                <c:pt idx="594" c:formatCode="_(* #,##0_);_(* \(#,##0\);_(* &quot;-&quot;??_);_(@_)">
                  <c:v>59500</c:v>
                </c:pt>
                <c:pt idx="595" c:formatCode="_(* #,##0_);_(* \(#,##0\);_(* &quot;-&quot;??_);_(@_)">
                  <c:v>59600</c:v>
                </c:pt>
                <c:pt idx="596" c:formatCode="_(* #,##0_);_(* \(#,##0\);_(* &quot;-&quot;??_);_(@_)">
                  <c:v>59700</c:v>
                </c:pt>
                <c:pt idx="597" c:formatCode="_(* #,##0_);_(* \(#,##0\);_(* &quot;-&quot;??_);_(@_)">
                  <c:v>59800</c:v>
                </c:pt>
                <c:pt idx="598" c:formatCode="_(* #,##0_);_(* \(#,##0\);_(* &quot;-&quot;??_);_(@_)">
                  <c:v>59900</c:v>
                </c:pt>
                <c:pt idx="599" c:formatCode="_(* #,##0_);_(* \(#,##0\);_(* &quot;-&quot;??_);_(@_)">
                  <c:v>60000</c:v>
                </c:pt>
                <c:pt idx="600" c:formatCode="_(* #,##0_);_(* \(#,##0\);_(* &quot;-&quot;??_);_(@_)">
                  <c:v>60100</c:v>
                </c:pt>
                <c:pt idx="601" c:formatCode="_(* #,##0_);_(* \(#,##0\);_(* &quot;-&quot;??_);_(@_)">
                  <c:v>60200</c:v>
                </c:pt>
                <c:pt idx="602" c:formatCode="_(* #,##0_);_(* \(#,##0\);_(* &quot;-&quot;??_);_(@_)">
                  <c:v>60300</c:v>
                </c:pt>
                <c:pt idx="603" c:formatCode="_(* #,##0_);_(* \(#,##0\);_(* &quot;-&quot;??_);_(@_)">
                  <c:v>60400</c:v>
                </c:pt>
                <c:pt idx="604" c:formatCode="_(* #,##0_);_(* \(#,##0\);_(* &quot;-&quot;??_);_(@_)">
                  <c:v>60500</c:v>
                </c:pt>
                <c:pt idx="605" c:formatCode="_(* #,##0_);_(* \(#,##0\);_(* &quot;-&quot;??_);_(@_)">
                  <c:v>60600</c:v>
                </c:pt>
                <c:pt idx="606" c:formatCode="_(* #,##0_);_(* \(#,##0\);_(* &quot;-&quot;??_);_(@_)">
                  <c:v>60700</c:v>
                </c:pt>
                <c:pt idx="607" c:formatCode="_(* #,##0_);_(* \(#,##0\);_(* &quot;-&quot;??_);_(@_)">
                  <c:v>60800</c:v>
                </c:pt>
                <c:pt idx="608" c:formatCode="_(* #,##0_);_(* \(#,##0\);_(* &quot;-&quot;??_);_(@_)">
                  <c:v>60900</c:v>
                </c:pt>
                <c:pt idx="609" c:formatCode="_(* #,##0_);_(* \(#,##0\);_(* &quot;-&quot;??_);_(@_)">
                  <c:v>61000</c:v>
                </c:pt>
                <c:pt idx="610" c:formatCode="_(* #,##0_);_(* \(#,##0\);_(* &quot;-&quot;??_);_(@_)">
                  <c:v>61100</c:v>
                </c:pt>
                <c:pt idx="611" c:formatCode="_(* #,##0_);_(* \(#,##0\);_(* &quot;-&quot;??_);_(@_)">
                  <c:v>61200</c:v>
                </c:pt>
                <c:pt idx="612" c:formatCode="_(* #,##0_);_(* \(#,##0\);_(* &quot;-&quot;??_);_(@_)">
                  <c:v>61300</c:v>
                </c:pt>
                <c:pt idx="613" c:formatCode="_(* #,##0_);_(* \(#,##0\);_(* &quot;-&quot;??_);_(@_)">
                  <c:v>61400</c:v>
                </c:pt>
                <c:pt idx="614" c:formatCode="_(* #,##0_);_(* \(#,##0\);_(* &quot;-&quot;??_);_(@_)">
                  <c:v>61500</c:v>
                </c:pt>
                <c:pt idx="615" c:formatCode="_(* #,##0_);_(* \(#,##0\);_(* &quot;-&quot;??_);_(@_)">
                  <c:v>61600</c:v>
                </c:pt>
                <c:pt idx="616" c:formatCode="_(* #,##0_);_(* \(#,##0\);_(* &quot;-&quot;??_);_(@_)">
                  <c:v>61700</c:v>
                </c:pt>
                <c:pt idx="617" c:formatCode="_(* #,##0_);_(* \(#,##0\);_(* &quot;-&quot;??_);_(@_)">
                  <c:v>61800</c:v>
                </c:pt>
                <c:pt idx="618" c:formatCode="_(* #,##0_);_(* \(#,##0\);_(* &quot;-&quot;??_);_(@_)">
                  <c:v>61900</c:v>
                </c:pt>
                <c:pt idx="619" c:formatCode="_(* #,##0_);_(* \(#,##0\);_(* &quot;-&quot;??_);_(@_)">
                  <c:v>62000</c:v>
                </c:pt>
                <c:pt idx="620" c:formatCode="_(* #,##0_);_(* \(#,##0\);_(* &quot;-&quot;??_);_(@_)">
                  <c:v>62100</c:v>
                </c:pt>
                <c:pt idx="621" c:formatCode="_(* #,##0_);_(* \(#,##0\);_(* &quot;-&quot;??_);_(@_)">
                  <c:v>62200</c:v>
                </c:pt>
                <c:pt idx="622" c:formatCode="_(* #,##0_);_(* \(#,##0\);_(* &quot;-&quot;??_);_(@_)">
                  <c:v>62300</c:v>
                </c:pt>
                <c:pt idx="623" c:formatCode="_(* #,##0_);_(* \(#,##0\);_(* &quot;-&quot;??_);_(@_)">
                  <c:v>62400</c:v>
                </c:pt>
                <c:pt idx="624" c:formatCode="_(* #,##0_);_(* \(#,##0\);_(* &quot;-&quot;??_);_(@_)">
                  <c:v>62500</c:v>
                </c:pt>
                <c:pt idx="625" c:formatCode="_(* #,##0_);_(* \(#,##0\);_(* &quot;-&quot;??_);_(@_)">
                  <c:v>62600</c:v>
                </c:pt>
                <c:pt idx="626" c:formatCode="_(* #,##0_);_(* \(#,##0\);_(* &quot;-&quot;??_);_(@_)">
                  <c:v>62700</c:v>
                </c:pt>
                <c:pt idx="627" c:formatCode="_(* #,##0_);_(* \(#,##0\);_(* &quot;-&quot;??_);_(@_)">
                  <c:v>62800</c:v>
                </c:pt>
                <c:pt idx="628" c:formatCode="_(* #,##0_);_(* \(#,##0\);_(* &quot;-&quot;??_);_(@_)">
                  <c:v>62900</c:v>
                </c:pt>
                <c:pt idx="629" c:formatCode="_(* #,##0_);_(* \(#,##0\);_(* &quot;-&quot;??_);_(@_)">
                  <c:v>63000</c:v>
                </c:pt>
                <c:pt idx="630" c:formatCode="_(* #,##0_);_(* \(#,##0\);_(* &quot;-&quot;??_);_(@_)">
                  <c:v>63100</c:v>
                </c:pt>
                <c:pt idx="631" c:formatCode="_(* #,##0_);_(* \(#,##0\);_(* &quot;-&quot;??_);_(@_)">
                  <c:v>63200</c:v>
                </c:pt>
                <c:pt idx="632" c:formatCode="_(* #,##0_);_(* \(#,##0\);_(* &quot;-&quot;??_);_(@_)">
                  <c:v>63300</c:v>
                </c:pt>
                <c:pt idx="633" c:formatCode="_(* #,##0_);_(* \(#,##0\);_(* &quot;-&quot;??_);_(@_)">
                  <c:v>63400</c:v>
                </c:pt>
                <c:pt idx="634" c:formatCode="_(* #,##0_);_(* \(#,##0\);_(* &quot;-&quot;??_);_(@_)">
                  <c:v>63500</c:v>
                </c:pt>
                <c:pt idx="635" c:formatCode="_(* #,##0_);_(* \(#,##0\);_(* &quot;-&quot;??_);_(@_)">
                  <c:v>63600</c:v>
                </c:pt>
                <c:pt idx="636" c:formatCode="_(* #,##0_);_(* \(#,##0\);_(* &quot;-&quot;??_);_(@_)">
                  <c:v>63700</c:v>
                </c:pt>
                <c:pt idx="637" c:formatCode="_(* #,##0_);_(* \(#,##0\);_(* &quot;-&quot;??_);_(@_)">
                  <c:v>63800</c:v>
                </c:pt>
                <c:pt idx="638" c:formatCode="_(* #,##0_);_(* \(#,##0\);_(* &quot;-&quot;??_);_(@_)">
                  <c:v>63900</c:v>
                </c:pt>
                <c:pt idx="639" c:formatCode="_(* #,##0_);_(* \(#,##0\);_(* &quot;-&quot;??_);_(@_)">
                  <c:v>64000</c:v>
                </c:pt>
                <c:pt idx="640" c:formatCode="_(* #,##0_);_(* \(#,##0\);_(* &quot;-&quot;??_);_(@_)">
                  <c:v>64100</c:v>
                </c:pt>
                <c:pt idx="641" c:formatCode="_(* #,##0_);_(* \(#,##0\);_(* &quot;-&quot;??_);_(@_)">
                  <c:v>64200</c:v>
                </c:pt>
                <c:pt idx="642" c:formatCode="_(* #,##0_);_(* \(#,##0\);_(* &quot;-&quot;??_);_(@_)">
                  <c:v>64300</c:v>
                </c:pt>
                <c:pt idx="643" c:formatCode="_(* #,##0_);_(* \(#,##0\);_(* &quot;-&quot;??_);_(@_)">
                  <c:v>64400</c:v>
                </c:pt>
                <c:pt idx="644" c:formatCode="_(* #,##0_);_(* \(#,##0\);_(* &quot;-&quot;??_);_(@_)">
                  <c:v>64500</c:v>
                </c:pt>
                <c:pt idx="645" c:formatCode="_(* #,##0_);_(* \(#,##0\);_(* &quot;-&quot;??_);_(@_)">
                  <c:v>64600</c:v>
                </c:pt>
                <c:pt idx="646" c:formatCode="_(* #,##0_);_(* \(#,##0\);_(* &quot;-&quot;??_);_(@_)">
                  <c:v>64700</c:v>
                </c:pt>
                <c:pt idx="647" c:formatCode="_(* #,##0_);_(* \(#,##0\);_(* &quot;-&quot;??_);_(@_)">
                  <c:v>64800</c:v>
                </c:pt>
                <c:pt idx="648" c:formatCode="_(* #,##0_);_(* \(#,##0\);_(* &quot;-&quot;??_);_(@_)">
                  <c:v>64900</c:v>
                </c:pt>
                <c:pt idx="649" c:formatCode="_(* #,##0_);_(* \(#,##0\);_(* &quot;-&quot;??_);_(@_)">
                  <c:v>65000</c:v>
                </c:pt>
                <c:pt idx="650" c:formatCode="_(* #,##0_);_(* \(#,##0\);_(* &quot;-&quot;??_);_(@_)">
                  <c:v>65100</c:v>
                </c:pt>
                <c:pt idx="651" c:formatCode="_(* #,##0_);_(* \(#,##0\);_(* &quot;-&quot;??_);_(@_)">
                  <c:v>65200</c:v>
                </c:pt>
                <c:pt idx="652" c:formatCode="_(* #,##0_);_(* \(#,##0\);_(* &quot;-&quot;??_);_(@_)">
                  <c:v>65300</c:v>
                </c:pt>
                <c:pt idx="653" c:formatCode="_(* #,##0_);_(* \(#,##0\);_(* &quot;-&quot;??_);_(@_)">
                  <c:v>65400</c:v>
                </c:pt>
                <c:pt idx="654" c:formatCode="_(* #,##0_);_(* \(#,##0\);_(* &quot;-&quot;??_);_(@_)">
                  <c:v>65500</c:v>
                </c:pt>
                <c:pt idx="655" c:formatCode="_(* #,##0_);_(* \(#,##0\);_(* &quot;-&quot;??_);_(@_)">
                  <c:v>65600</c:v>
                </c:pt>
                <c:pt idx="656" c:formatCode="_(* #,##0_);_(* \(#,##0\);_(* &quot;-&quot;??_);_(@_)">
                  <c:v>65700</c:v>
                </c:pt>
                <c:pt idx="657" c:formatCode="_(* #,##0_);_(* \(#,##0\);_(* &quot;-&quot;??_);_(@_)">
                  <c:v>65800</c:v>
                </c:pt>
                <c:pt idx="658" c:formatCode="_(* #,##0_);_(* \(#,##0\);_(* &quot;-&quot;??_);_(@_)">
                  <c:v>65900</c:v>
                </c:pt>
                <c:pt idx="659" c:formatCode="_(* #,##0_);_(* \(#,##0\);_(* &quot;-&quot;??_);_(@_)">
                  <c:v>66000</c:v>
                </c:pt>
                <c:pt idx="660" c:formatCode="_(* #,##0_);_(* \(#,##0\);_(* &quot;-&quot;??_);_(@_)">
                  <c:v>66100</c:v>
                </c:pt>
                <c:pt idx="661" c:formatCode="_(* #,##0_);_(* \(#,##0\);_(* &quot;-&quot;??_);_(@_)">
                  <c:v>66200</c:v>
                </c:pt>
                <c:pt idx="662" c:formatCode="_(* #,##0_);_(* \(#,##0\);_(* &quot;-&quot;??_);_(@_)">
                  <c:v>66300</c:v>
                </c:pt>
                <c:pt idx="663" c:formatCode="_(* #,##0_);_(* \(#,##0\);_(* &quot;-&quot;??_);_(@_)">
                  <c:v>66400</c:v>
                </c:pt>
                <c:pt idx="664" c:formatCode="_(* #,##0_);_(* \(#,##0\);_(* &quot;-&quot;??_);_(@_)">
                  <c:v>66500</c:v>
                </c:pt>
                <c:pt idx="665" c:formatCode="_(* #,##0_);_(* \(#,##0\);_(* &quot;-&quot;??_);_(@_)">
                  <c:v>66600</c:v>
                </c:pt>
                <c:pt idx="666" c:formatCode="_(* #,##0_);_(* \(#,##0\);_(* &quot;-&quot;??_);_(@_)">
                  <c:v>66700</c:v>
                </c:pt>
                <c:pt idx="667" c:formatCode="_(* #,##0_);_(* \(#,##0\);_(* &quot;-&quot;??_);_(@_)">
                  <c:v>66800</c:v>
                </c:pt>
                <c:pt idx="668" c:formatCode="_(* #,##0_);_(* \(#,##0\);_(* &quot;-&quot;??_);_(@_)">
                  <c:v>66900</c:v>
                </c:pt>
                <c:pt idx="669" c:formatCode="_(* #,##0_);_(* \(#,##0\);_(* &quot;-&quot;??_);_(@_)">
                  <c:v>67000</c:v>
                </c:pt>
                <c:pt idx="670" c:formatCode="_(* #,##0_);_(* \(#,##0\);_(* &quot;-&quot;??_);_(@_)">
                  <c:v>67100</c:v>
                </c:pt>
                <c:pt idx="671" c:formatCode="_(* #,##0_);_(* \(#,##0\);_(* &quot;-&quot;??_);_(@_)">
                  <c:v>67200</c:v>
                </c:pt>
                <c:pt idx="672" c:formatCode="_(* #,##0_);_(* \(#,##0\);_(* &quot;-&quot;??_);_(@_)">
                  <c:v>67300</c:v>
                </c:pt>
                <c:pt idx="673" c:formatCode="_(* #,##0_);_(* \(#,##0\);_(* &quot;-&quot;??_);_(@_)">
                  <c:v>67400</c:v>
                </c:pt>
                <c:pt idx="674" c:formatCode="_(* #,##0_);_(* \(#,##0\);_(* &quot;-&quot;??_);_(@_)">
                  <c:v>67500</c:v>
                </c:pt>
                <c:pt idx="675" c:formatCode="_(* #,##0_);_(* \(#,##0\);_(* &quot;-&quot;??_);_(@_)">
                  <c:v>67600</c:v>
                </c:pt>
                <c:pt idx="676" c:formatCode="_(* #,##0_);_(* \(#,##0\);_(* &quot;-&quot;??_);_(@_)">
                  <c:v>67700</c:v>
                </c:pt>
                <c:pt idx="677" c:formatCode="_(* #,##0_);_(* \(#,##0\);_(* &quot;-&quot;??_);_(@_)">
                  <c:v>67800</c:v>
                </c:pt>
                <c:pt idx="678" c:formatCode="_(* #,##0_);_(* \(#,##0\);_(* &quot;-&quot;??_);_(@_)">
                  <c:v>67900</c:v>
                </c:pt>
                <c:pt idx="679" c:formatCode="_(* #,##0_);_(* \(#,##0\);_(* &quot;-&quot;??_);_(@_)">
                  <c:v>68000</c:v>
                </c:pt>
                <c:pt idx="680" c:formatCode="_(* #,##0_);_(* \(#,##0\);_(* &quot;-&quot;??_);_(@_)">
                  <c:v>68100</c:v>
                </c:pt>
                <c:pt idx="681" c:formatCode="_(* #,##0_);_(* \(#,##0\);_(* &quot;-&quot;??_);_(@_)">
                  <c:v>68200</c:v>
                </c:pt>
                <c:pt idx="682" c:formatCode="_(* #,##0_);_(* \(#,##0\);_(* &quot;-&quot;??_);_(@_)">
                  <c:v>68300</c:v>
                </c:pt>
                <c:pt idx="683" c:formatCode="_(* #,##0_);_(* \(#,##0\);_(* &quot;-&quot;??_);_(@_)">
                  <c:v>68400</c:v>
                </c:pt>
                <c:pt idx="684" c:formatCode="_(* #,##0_);_(* \(#,##0\);_(* &quot;-&quot;??_);_(@_)">
                  <c:v>68500</c:v>
                </c:pt>
                <c:pt idx="685" c:formatCode="_(* #,##0_);_(* \(#,##0\);_(* &quot;-&quot;??_);_(@_)">
                  <c:v>68600</c:v>
                </c:pt>
                <c:pt idx="686" c:formatCode="_(* #,##0_);_(* \(#,##0\);_(* &quot;-&quot;??_);_(@_)">
                  <c:v>68700</c:v>
                </c:pt>
                <c:pt idx="687" c:formatCode="_(* #,##0_);_(* \(#,##0\);_(* &quot;-&quot;??_);_(@_)">
                  <c:v>68800</c:v>
                </c:pt>
                <c:pt idx="688" c:formatCode="_(* #,##0_);_(* \(#,##0\);_(* &quot;-&quot;??_);_(@_)">
                  <c:v>68900</c:v>
                </c:pt>
                <c:pt idx="689" c:formatCode="_(* #,##0_);_(* \(#,##0\);_(* &quot;-&quot;??_);_(@_)">
                  <c:v>69000</c:v>
                </c:pt>
                <c:pt idx="690" c:formatCode="_(* #,##0_);_(* \(#,##0\);_(* &quot;-&quot;??_);_(@_)">
                  <c:v>69100</c:v>
                </c:pt>
                <c:pt idx="691" c:formatCode="_(* #,##0_);_(* \(#,##0\);_(* &quot;-&quot;??_);_(@_)">
                  <c:v>69200</c:v>
                </c:pt>
                <c:pt idx="692" c:formatCode="_(* #,##0_);_(* \(#,##0\);_(* &quot;-&quot;??_);_(@_)">
                  <c:v>69300</c:v>
                </c:pt>
                <c:pt idx="693" c:formatCode="_(* #,##0_);_(* \(#,##0\);_(* &quot;-&quot;??_);_(@_)">
                  <c:v>69400</c:v>
                </c:pt>
                <c:pt idx="694" c:formatCode="_(* #,##0_);_(* \(#,##0\);_(* &quot;-&quot;??_);_(@_)">
                  <c:v>69500</c:v>
                </c:pt>
                <c:pt idx="695" c:formatCode="_(* #,##0_);_(* \(#,##0\);_(* &quot;-&quot;??_);_(@_)">
                  <c:v>69600</c:v>
                </c:pt>
                <c:pt idx="696" c:formatCode="_(* #,##0_);_(* \(#,##0\);_(* &quot;-&quot;??_);_(@_)">
                  <c:v>69700</c:v>
                </c:pt>
                <c:pt idx="697" c:formatCode="_(* #,##0_);_(* \(#,##0\);_(* &quot;-&quot;??_);_(@_)">
                  <c:v>69800</c:v>
                </c:pt>
                <c:pt idx="698" c:formatCode="_(* #,##0_);_(* \(#,##0\);_(* &quot;-&quot;??_);_(@_)">
                  <c:v>69900</c:v>
                </c:pt>
                <c:pt idx="699" c:formatCode="_(* #,##0_);_(* \(#,##0\);_(* &quot;-&quot;??_);_(@_)">
                  <c:v>70000</c:v>
                </c:pt>
                <c:pt idx="700" c:formatCode="_(* #,##0_);_(* \(#,##0\);_(* &quot;-&quot;??_);_(@_)">
                  <c:v>70100</c:v>
                </c:pt>
                <c:pt idx="701" c:formatCode="_(* #,##0_);_(* \(#,##0\);_(* &quot;-&quot;??_);_(@_)">
                  <c:v>70200</c:v>
                </c:pt>
                <c:pt idx="702" c:formatCode="_(* #,##0_);_(* \(#,##0\);_(* &quot;-&quot;??_);_(@_)">
                  <c:v>70300</c:v>
                </c:pt>
                <c:pt idx="703" c:formatCode="_(* #,##0_);_(* \(#,##0\);_(* &quot;-&quot;??_);_(@_)">
                  <c:v>70400</c:v>
                </c:pt>
                <c:pt idx="704" c:formatCode="_(* #,##0_);_(* \(#,##0\);_(* &quot;-&quot;??_);_(@_)">
                  <c:v>70500</c:v>
                </c:pt>
                <c:pt idx="705" c:formatCode="_(* #,##0_);_(* \(#,##0\);_(* &quot;-&quot;??_);_(@_)">
                  <c:v>70600</c:v>
                </c:pt>
                <c:pt idx="706" c:formatCode="_(* #,##0_);_(* \(#,##0\);_(* &quot;-&quot;??_);_(@_)">
                  <c:v>70700</c:v>
                </c:pt>
                <c:pt idx="707" c:formatCode="_(* #,##0_);_(* \(#,##0\);_(* &quot;-&quot;??_);_(@_)">
                  <c:v>70800</c:v>
                </c:pt>
                <c:pt idx="708" c:formatCode="_(* #,##0_);_(* \(#,##0\);_(* &quot;-&quot;??_);_(@_)">
                  <c:v>70900</c:v>
                </c:pt>
                <c:pt idx="709" c:formatCode="_(* #,##0_);_(* \(#,##0\);_(* &quot;-&quot;??_);_(@_)">
                  <c:v>71000</c:v>
                </c:pt>
                <c:pt idx="710" c:formatCode="_(* #,##0_);_(* \(#,##0\);_(* &quot;-&quot;??_);_(@_)">
                  <c:v>71100</c:v>
                </c:pt>
                <c:pt idx="711" c:formatCode="_(* #,##0_);_(* \(#,##0\);_(* &quot;-&quot;??_);_(@_)">
                  <c:v>71200</c:v>
                </c:pt>
                <c:pt idx="712" c:formatCode="_(* #,##0_);_(* \(#,##0\);_(* &quot;-&quot;??_);_(@_)">
                  <c:v>71300</c:v>
                </c:pt>
                <c:pt idx="713" c:formatCode="_(* #,##0_);_(* \(#,##0\);_(* &quot;-&quot;??_);_(@_)">
                  <c:v>71400</c:v>
                </c:pt>
                <c:pt idx="714" c:formatCode="_(* #,##0_);_(* \(#,##0\);_(* &quot;-&quot;??_);_(@_)">
                  <c:v>71500</c:v>
                </c:pt>
                <c:pt idx="715" c:formatCode="_(* #,##0_);_(* \(#,##0\);_(* &quot;-&quot;??_);_(@_)">
                  <c:v>71600</c:v>
                </c:pt>
                <c:pt idx="716" c:formatCode="_(* #,##0_);_(* \(#,##0\);_(* &quot;-&quot;??_);_(@_)">
                  <c:v>71700</c:v>
                </c:pt>
                <c:pt idx="717" c:formatCode="_(* #,##0_);_(* \(#,##0\);_(* &quot;-&quot;??_);_(@_)">
                  <c:v>71800</c:v>
                </c:pt>
                <c:pt idx="718" c:formatCode="_(* #,##0_);_(* \(#,##0\);_(* &quot;-&quot;??_);_(@_)">
                  <c:v>71900</c:v>
                </c:pt>
                <c:pt idx="719" c:formatCode="_(* #,##0_);_(* \(#,##0\);_(* &quot;-&quot;??_);_(@_)">
                  <c:v>72000</c:v>
                </c:pt>
                <c:pt idx="720" c:formatCode="_(* #,##0_);_(* \(#,##0\);_(* &quot;-&quot;??_);_(@_)">
                  <c:v>72100</c:v>
                </c:pt>
                <c:pt idx="721" c:formatCode="_(* #,##0_);_(* \(#,##0\);_(* &quot;-&quot;??_);_(@_)">
                  <c:v>72200</c:v>
                </c:pt>
                <c:pt idx="722" c:formatCode="_(* #,##0_);_(* \(#,##0\);_(* &quot;-&quot;??_);_(@_)">
                  <c:v>72300</c:v>
                </c:pt>
                <c:pt idx="723" c:formatCode="_(* #,##0_);_(* \(#,##0\);_(* &quot;-&quot;??_);_(@_)">
                  <c:v>72400</c:v>
                </c:pt>
                <c:pt idx="724" c:formatCode="_(* #,##0_);_(* \(#,##0\);_(* &quot;-&quot;??_);_(@_)">
                  <c:v>72500</c:v>
                </c:pt>
                <c:pt idx="725" c:formatCode="_(* #,##0_);_(* \(#,##0\);_(* &quot;-&quot;??_);_(@_)">
                  <c:v>72600</c:v>
                </c:pt>
                <c:pt idx="726" c:formatCode="_(* #,##0_);_(* \(#,##0\);_(* &quot;-&quot;??_);_(@_)">
                  <c:v>72700</c:v>
                </c:pt>
                <c:pt idx="727" c:formatCode="_(* #,##0_);_(* \(#,##0\);_(* &quot;-&quot;??_);_(@_)">
                  <c:v>72800</c:v>
                </c:pt>
                <c:pt idx="728" c:formatCode="_(* #,##0_);_(* \(#,##0\);_(* &quot;-&quot;??_);_(@_)">
                  <c:v>72900</c:v>
                </c:pt>
                <c:pt idx="729" c:formatCode="_(* #,##0_);_(* \(#,##0\);_(* &quot;-&quot;??_);_(@_)">
                  <c:v>73000</c:v>
                </c:pt>
                <c:pt idx="730" c:formatCode="_(* #,##0_);_(* \(#,##0\);_(* &quot;-&quot;??_);_(@_)">
                  <c:v>73100</c:v>
                </c:pt>
                <c:pt idx="731" c:formatCode="_(* #,##0_);_(* \(#,##0\);_(* &quot;-&quot;??_);_(@_)">
                  <c:v>73200</c:v>
                </c:pt>
                <c:pt idx="732" c:formatCode="_(* #,##0_);_(* \(#,##0\);_(* &quot;-&quot;??_);_(@_)">
                  <c:v>73300</c:v>
                </c:pt>
                <c:pt idx="733" c:formatCode="_(* #,##0_);_(* \(#,##0\);_(* &quot;-&quot;??_);_(@_)">
                  <c:v>73400</c:v>
                </c:pt>
                <c:pt idx="734" c:formatCode="_(* #,##0_);_(* \(#,##0\);_(* &quot;-&quot;??_);_(@_)">
                  <c:v>73500</c:v>
                </c:pt>
                <c:pt idx="735" c:formatCode="_(* #,##0_);_(* \(#,##0\);_(* &quot;-&quot;??_);_(@_)">
                  <c:v>73600</c:v>
                </c:pt>
                <c:pt idx="736" c:formatCode="_(* #,##0_);_(* \(#,##0\);_(* &quot;-&quot;??_);_(@_)">
                  <c:v>73700</c:v>
                </c:pt>
                <c:pt idx="737" c:formatCode="_(* #,##0_);_(* \(#,##0\);_(* &quot;-&quot;??_);_(@_)">
                  <c:v>73800</c:v>
                </c:pt>
                <c:pt idx="738" c:formatCode="_(* #,##0_);_(* \(#,##0\);_(* &quot;-&quot;??_);_(@_)">
                  <c:v>73900</c:v>
                </c:pt>
                <c:pt idx="739" c:formatCode="_(* #,##0_);_(* \(#,##0\);_(* &quot;-&quot;??_);_(@_)">
                  <c:v>74000</c:v>
                </c:pt>
                <c:pt idx="740" c:formatCode="_(* #,##0_);_(* \(#,##0\);_(* &quot;-&quot;??_);_(@_)">
                  <c:v>74100</c:v>
                </c:pt>
                <c:pt idx="741" c:formatCode="_(* #,##0_);_(* \(#,##0\);_(* &quot;-&quot;??_);_(@_)">
                  <c:v>74200</c:v>
                </c:pt>
                <c:pt idx="742" c:formatCode="_(* #,##0_);_(* \(#,##0\);_(* &quot;-&quot;??_);_(@_)">
                  <c:v>74300</c:v>
                </c:pt>
                <c:pt idx="743" c:formatCode="_(* #,##0_);_(* \(#,##0\);_(* &quot;-&quot;??_);_(@_)">
                  <c:v>74400</c:v>
                </c:pt>
                <c:pt idx="744" c:formatCode="_(* #,##0_);_(* \(#,##0\);_(* &quot;-&quot;??_);_(@_)">
                  <c:v>74500</c:v>
                </c:pt>
                <c:pt idx="745" c:formatCode="_(* #,##0_);_(* \(#,##0\);_(* &quot;-&quot;??_);_(@_)">
                  <c:v>74600</c:v>
                </c:pt>
                <c:pt idx="746" c:formatCode="_(* #,##0_);_(* \(#,##0\);_(* &quot;-&quot;??_);_(@_)">
                  <c:v>74700</c:v>
                </c:pt>
                <c:pt idx="747" c:formatCode="_(* #,##0_);_(* \(#,##0\);_(* &quot;-&quot;??_);_(@_)">
                  <c:v>74800</c:v>
                </c:pt>
                <c:pt idx="748" c:formatCode="_(* #,##0_);_(* \(#,##0\);_(* &quot;-&quot;??_);_(@_)">
                  <c:v>74900</c:v>
                </c:pt>
                <c:pt idx="749" c:formatCode="_(* #,##0_);_(* \(#,##0\);_(* &quot;-&quot;??_);_(@_)">
                  <c:v>75000</c:v>
                </c:pt>
                <c:pt idx="750" c:formatCode="_(* #,##0_);_(* \(#,##0\);_(* &quot;-&quot;??_);_(@_)">
                  <c:v>75100</c:v>
                </c:pt>
                <c:pt idx="751" c:formatCode="_(* #,##0_);_(* \(#,##0\);_(* &quot;-&quot;??_);_(@_)">
                  <c:v>75200</c:v>
                </c:pt>
                <c:pt idx="752" c:formatCode="_(* #,##0_);_(* \(#,##0\);_(* &quot;-&quot;??_);_(@_)">
                  <c:v>75300</c:v>
                </c:pt>
                <c:pt idx="753" c:formatCode="_(* #,##0_);_(* \(#,##0\);_(* &quot;-&quot;??_);_(@_)">
                  <c:v>75400</c:v>
                </c:pt>
                <c:pt idx="754" c:formatCode="_(* #,##0_);_(* \(#,##0\);_(* &quot;-&quot;??_);_(@_)">
                  <c:v>75500</c:v>
                </c:pt>
                <c:pt idx="755" c:formatCode="_(* #,##0_);_(* \(#,##0\);_(* &quot;-&quot;??_);_(@_)">
                  <c:v>75600</c:v>
                </c:pt>
                <c:pt idx="756" c:formatCode="_(* #,##0_);_(* \(#,##0\);_(* &quot;-&quot;??_);_(@_)">
                  <c:v>75700</c:v>
                </c:pt>
                <c:pt idx="757" c:formatCode="_(* #,##0_);_(* \(#,##0\);_(* &quot;-&quot;??_);_(@_)">
                  <c:v>75800</c:v>
                </c:pt>
                <c:pt idx="758" c:formatCode="_(* #,##0_);_(* \(#,##0\);_(* &quot;-&quot;??_);_(@_)">
                  <c:v>75900</c:v>
                </c:pt>
                <c:pt idx="759" c:formatCode="_(* #,##0_);_(* \(#,##0\);_(* &quot;-&quot;??_);_(@_)">
                  <c:v>76000</c:v>
                </c:pt>
                <c:pt idx="760" c:formatCode="_(* #,##0_);_(* \(#,##0\);_(* &quot;-&quot;??_);_(@_)">
                  <c:v>76100</c:v>
                </c:pt>
                <c:pt idx="761" c:formatCode="_(* #,##0_);_(* \(#,##0\);_(* &quot;-&quot;??_);_(@_)">
                  <c:v>76200</c:v>
                </c:pt>
                <c:pt idx="762" c:formatCode="_(* #,##0_);_(* \(#,##0\);_(* &quot;-&quot;??_);_(@_)">
                  <c:v>76300</c:v>
                </c:pt>
                <c:pt idx="763" c:formatCode="_(* #,##0_);_(* \(#,##0\);_(* &quot;-&quot;??_);_(@_)">
                  <c:v>76400</c:v>
                </c:pt>
                <c:pt idx="764" c:formatCode="_(* #,##0_);_(* \(#,##0\);_(* &quot;-&quot;??_);_(@_)">
                  <c:v>76500</c:v>
                </c:pt>
                <c:pt idx="765" c:formatCode="_(* #,##0_);_(* \(#,##0\);_(* &quot;-&quot;??_);_(@_)">
                  <c:v>76600</c:v>
                </c:pt>
                <c:pt idx="766" c:formatCode="_(* #,##0_);_(* \(#,##0\);_(* &quot;-&quot;??_);_(@_)">
                  <c:v>76700</c:v>
                </c:pt>
                <c:pt idx="767" c:formatCode="_(* #,##0_);_(* \(#,##0\);_(* &quot;-&quot;??_);_(@_)">
                  <c:v>76800</c:v>
                </c:pt>
                <c:pt idx="768" c:formatCode="_(* #,##0_);_(* \(#,##0\);_(* &quot;-&quot;??_);_(@_)">
                  <c:v>76900</c:v>
                </c:pt>
                <c:pt idx="769" c:formatCode="_(* #,##0_);_(* \(#,##0\);_(* &quot;-&quot;??_);_(@_)">
                  <c:v>77000</c:v>
                </c:pt>
                <c:pt idx="770" c:formatCode="_(* #,##0_);_(* \(#,##0\);_(* &quot;-&quot;??_);_(@_)">
                  <c:v>77100</c:v>
                </c:pt>
                <c:pt idx="771" c:formatCode="_(* #,##0_);_(* \(#,##0\);_(* &quot;-&quot;??_);_(@_)">
                  <c:v>77200</c:v>
                </c:pt>
                <c:pt idx="772" c:formatCode="_(* #,##0_);_(* \(#,##0\);_(* &quot;-&quot;??_);_(@_)">
                  <c:v>77300</c:v>
                </c:pt>
                <c:pt idx="773" c:formatCode="_(* #,##0_);_(* \(#,##0\);_(* &quot;-&quot;??_);_(@_)">
                  <c:v>77400</c:v>
                </c:pt>
                <c:pt idx="774" c:formatCode="_(* #,##0_);_(* \(#,##0\);_(* &quot;-&quot;??_);_(@_)">
                  <c:v>77500</c:v>
                </c:pt>
                <c:pt idx="775" c:formatCode="_(* #,##0_);_(* \(#,##0\);_(* &quot;-&quot;??_);_(@_)">
                  <c:v>77600</c:v>
                </c:pt>
                <c:pt idx="776" c:formatCode="_(* #,##0_);_(* \(#,##0\);_(* &quot;-&quot;??_);_(@_)">
                  <c:v>77700</c:v>
                </c:pt>
                <c:pt idx="777" c:formatCode="_(* #,##0_);_(* \(#,##0\);_(* &quot;-&quot;??_);_(@_)">
                  <c:v>77800</c:v>
                </c:pt>
                <c:pt idx="778" c:formatCode="_(* #,##0_);_(* \(#,##0\);_(* &quot;-&quot;??_);_(@_)">
                  <c:v>77900</c:v>
                </c:pt>
                <c:pt idx="779" c:formatCode="_(* #,##0_);_(* \(#,##0\);_(* &quot;-&quot;??_);_(@_)">
                  <c:v>78000</c:v>
                </c:pt>
                <c:pt idx="780" c:formatCode="_(* #,##0_);_(* \(#,##0\);_(* &quot;-&quot;??_);_(@_)">
                  <c:v>78100</c:v>
                </c:pt>
                <c:pt idx="781" c:formatCode="_(* #,##0_);_(* \(#,##0\);_(* &quot;-&quot;??_);_(@_)">
                  <c:v>78200</c:v>
                </c:pt>
                <c:pt idx="782" c:formatCode="_(* #,##0_);_(* \(#,##0\);_(* &quot;-&quot;??_);_(@_)">
                  <c:v>78300</c:v>
                </c:pt>
                <c:pt idx="783" c:formatCode="_(* #,##0_);_(* \(#,##0\);_(* &quot;-&quot;??_);_(@_)">
                  <c:v>78400</c:v>
                </c:pt>
                <c:pt idx="784" c:formatCode="_(* #,##0_);_(* \(#,##0\);_(* &quot;-&quot;??_);_(@_)">
                  <c:v>78500</c:v>
                </c:pt>
                <c:pt idx="785" c:formatCode="_(* #,##0_);_(* \(#,##0\);_(* &quot;-&quot;??_);_(@_)">
                  <c:v>78600</c:v>
                </c:pt>
                <c:pt idx="786" c:formatCode="_(* #,##0_);_(* \(#,##0\);_(* &quot;-&quot;??_);_(@_)">
                  <c:v>78700</c:v>
                </c:pt>
                <c:pt idx="787" c:formatCode="_(* #,##0_);_(* \(#,##0\);_(* &quot;-&quot;??_);_(@_)">
                  <c:v>78800</c:v>
                </c:pt>
                <c:pt idx="788" c:formatCode="_(* #,##0_);_(* \(#,##0\);_(* &quot;-&quot;??_);_(@_)">
                  <c:v>78900</c:v>
                </c:pt>
                <c:pt idx="789" c:formatCode="_(* #,##0_);_(* \(#,##0\);_(* &quot;-&quot;??_);_(@_)">
                  <c:v>79000</c:v>
                </c:pt>
                <c:pt idx="790" c:formatCode="_(* #,##0_);_(* \(#,##0\);_(* &quot;-&quot;??_);_(@_)">
                  <c:v>79100</c:v>
                </c:pt>
                <c:pt idx="791" c:formatCode="_(* #,##0_);_(* \(#,##0\);_(* &quot;-&quot;??_);_(@_)">
                  <c:v>79200</c:v>
                </c:pt>
                <c:pt idx="792" c:formatCode="_(* #,##0_);_(* \(#,##0\);_(* &quot;-&quot;??_);_(@_)">
                  <c:v>79300</c:v>
                </c:pt>
                <c:pt idx="793" c:formatCode="_(* #,##0_);_(* \(#,##0\);_(* &quot;-&quot;??_);_(@_)">
                  <c:v>79400</c:v>
                </c:pt>
                <c:pt idx="794" c:formatCode="_(* #,##0_);_(* \(#,##0\);_(* &quot;-&quot;??_);_(@_)">
                  <c:v>79500</c:v>
                </c:pt>
                <c:pt idx="795" c:formatCode="_(* #,##0_);_(* \(#,##0\);_(* &quot;-&quot;??_);_(@_)">
                  <c:v>79600</c:v>
                </c:pt>
                <c:pt idx="796" c:formatCode="_(* #,##0_);_(* \(#,##0\);_(* &quot;-&quot;??_);_(@_)">
                  <c:v>79700</c:v>
                </c:pt>
                <c:pt idx="797" c:formatCode="_(* #,##0_);_(* \(#,##0\);_(* &quot;-&quot;??_);_(@_)">
                  <c:v>79800</c:v>
                </c:pt>
                <c:pt idx="798" c:formatCode="_(* #,##0_);_(* \(#,##0\);_(* &quot;-&quot;??_);_(@_)">
                  <c:v>79900</c:v>
                </c:pt>
                <c:pt idx="799" c:formatCode="_(* #,##0_);_(* \(#,##0\);_(* &quot;-&quot;??_);_(@_)">
                  <c:v>80000</c:v>
                </c:pt>
                <c:pt idx="800" c:formatCode="_(* #,##0_);_(* \(#,##0\);_(* &quot;-&quot;??_);_(@_)">
                  <c:v>80100</c:v>
                </c:pt>
                <c:pt idx="801" c:formatCode="_(* #,##0_);_(* \(#,##0\);_(* &quot;-&quot;??_);_(@_)">
                  <c:v>80200</c:v>
                </c:pt>
                <c:pt idx="802" c:formatCode="_(* #,##0_);_(* \(#,##0\);_(* &quot;-&quot;??_);_(@_)">
                  <c:v>80300</c:v>
                </c:pt>
                <c:pt idx="803" c:formatCode="_(* #,##0_);_(* \(#,##0\);_(* &quot;-&quot;??_);_(@_)">
                  <c:v>80400</c:v>
                </c:pt>
                <c:pt idx="804" c:formatCode="_(* #,##0_);_(* \(#,##0\);_(* &quot;-&quot;??_);_(@_)">
                  <c:v>80500</c:v>
                </c:pt>
                <c:pt idx="805" c:formatCode="_(* #,##0_);_(* \(#,##0\);_(* &quot;-&quot;??_);_(@_)">
                  <c:v>80600</c:v>
                </c:pt>
                <c:pt idx="806" c:formatCode="_(* #,##0_);_(* \(#,##0\);_(* &quot;-&quot;??_);_(@_)">
                  <c:v>80700</c:v>
                </c:pt>
                <c:pt idx="807" c:formatCode="_(* #,##0_);_(* \(#,##0\);_(* &quot;-&quot;??_);_(@_)">
                  <c:v>80800</c:v>
                </c:pt>
                <c:pt idx="808" c:formatCode="_(* #,##0_);_(* \(#,##0\);_(* &quot;-&quot;??_);_(@_)">
                  <c:v>80900</c:v>
                </c:pt>
                <c:pt idx="809" c:formatCode="_(* #,##0_);_(* \(#,##0\);_(* &quot;-&quot;??_);_(@_)">
                  <c:v>81000</c:v>
                </c:pt>
                <c:pt idx="810" c:formatCode="_(* #,##0_);_(* \(#,##0\);_(* &quot;-&quot;??_);_(@_)">
                  <c:v>81100</c:v>
                </c:pt>
                <c:pt idx="811" c:formatCode="_(* #,##0_);_(* \(#,##0\);_(* &quot;-&quot;??_);_(@_)">
                  <c:v>81200</c:v>
                </c:pt>
                <c:pt idx="812" c:formatCode="_(* #,##0_);_(* \(#,##0\);_(* &quot;-&quot;??_);_(@_)">
                  <c:v>81300</c:v>
                </c:pt>
                <c:pt idx="813" c:formatCode="_(* #,##0_);_(* \(#,##0\);_(* &quot;-&quot;??_);_(@_)">
                  <c:v>81400</c:v>
                </c:pt>
                <c:pt idx="814" c:formatCode="_(* #,##0_);_(* \(#,##0\);_(* &quot;-&quot;??_);_(@_)">
                  <c:v>81500</c:v>
                </c:pt>
                <c:pt idx="815" c:formatCode="_(* #,##0_);_(* \(#,##0\);_(* &quot;-&quot;??_);_(@_)">
                  <c:v>81600</c:v>
                </c:pt>
                <c:pt idx="816" c:formatCode="_(* #,##0_);_(* \(#,##0\);_(* &quot;-&quot;??_);_(@_)">
                  <c:v>81700</c:v>
                </c:pt>
                <c:pt idx="817" c:formatCode="_(* #,##0_);_(* \(#,##0\);_(* &quot;-&quot;??_);_(@_)">
                  <c:v>81800</c:v>
                </c:pt>
                <c:pt idx="818" c:formatCode="_(* #,##0_);_(* \(#,##0\);_(* &quot;-&quot;??_);_(@_)">
                  <c:v>81900</c:v>
                </c:pt>
                <c:pt idx="819" c:formatCode="_(* #,##0_);_(* \(#,##0\);_(* &quot;-&quot;??_);_(@_)">
                  <c:v>82000</c:v>
                </c:pt>
                <c:pt idx="820" c:formatCode="_(* #,##0_);_(* \(#,##0\);_(* &quot;-&quot;??_);_(@_)">
                  <c:v>82100</c:v>
                </c:pt>
                <c:pt idx="821" c:formatCode="_(* #,##0_);_(* \(#,##0\);_(* &quot;-&quot;??_);_(@_)">
                  <c:v>82200</c:v>
                </c:pt>
                <c:pt idx="822" c:formatCode="_(* #,##0_);_(* \(#,##0\);_(* &quot;-&quot;??_);_(@_)">
                  <c:v>82300</c:v>
                </c:pt>
                <c:pt idx="823" c:formatCode="_(* #,##0_);_(* \(#,##0\);_(* &quot;-&quot;??_);_(@_)">
                  <c:v>82400</c:v>
                </c:pt>
                <c:pt idx="824" c:formatCode="_(* #,##0_);_(* \(#,##0\);_(* &quot;-&quot;??_);_(@_)">
                  <c:v>82500</c:v>
                </c:pt>
                <c:pt idx="825" c:formatCode="_(* #,##0_);_(* \(#,##0\);_(* &quot;-&quot;??_);_(@_)">
                  <c:v>82600</c:v>
                </c:pt>
                <c:pt idx="826" c:formatCode="_(* #,##0_);_(* \(#,##0\);_(* &quot;-&quot;??_);_(@_)">
                  <c:v>82700</c:v>
                </c:pt>
                <c:pt idx="827" c:formatCode="_(* #,##0_);_(* \(#,##0\);_(* &quot;-&quot;??_);_(@_)">
                  <c:v>82800</c:v>
                </c:pt>
                <c:pt idx="828" c:formatCode="_(* #,##0_);_(* \(#,##0\);_(* &quot;-&quot;??_);_(@_)">
                  <c:v>82900</c:v>
                </c:pt>
                <c:pt idx="829" c:formatCode="_(* #,##0_);_(* \(#,##0\);_(* &quot;-&quot;??_);_(@_)">
                  <c:v>83000</c:v>
                </c:pt>
                <c:pt idx="830" c:formatCode="_(* #,##0_);_(* \(#,##0\);_(* &quot;-&quot;??_);_(@_)">
                  <c:v>83100</c:v>
                </c:pt>
                <c:pt idx="831" c:formatCode="_(* #,##0_);_(* \(#,##0\);_(* &quot;-&quot;??_);_(@_)">
                  <c:v>83200</c:v>
                </c:pt>
                <c:pt idx="832" c:formatCode="_(* #,##0_);_(* \(#,##0\);_(* &quot;-&quot;??_);_(@_)">
                  <c:v>83300</c:v>
                </c:pt>
                <c:pt idx="833" c:formatCode="_(* #,##0_);_(* \(#,##0\);_(* &quot;-&quot;??_);_(@_)">
                  <c:v>83400</c:v>
                </c:pt>
                <c:pt idx="834" c:formatCode="_(* #,##0_);_(* \(#,##0\);_(* &quot;-&quot;??_);_(@_)">
                  <c:v>83500</c:v>
                </c:pt>
                <c:pt idx="835" c:formatCode="_(* #,##0_);_(* \(#,##0\);_(* &quot;-&quot;??_);_(@_)">
                  <c:v>83600</c:v>
                </c:pt>
                <c:pt idx="836" c:formatCode="_(* #,##0_);_(* \(#,##0\);_(* &quot;-&quot;??_);_(@_)">
                  <c:v>83700</c:v>
                </c:pt>
                <c:pt idx="837" c:formatCode="_(* #,##0_);_(* \(#,##0\);_(* &quot;-&quot;??_);_(@_)">
                  <c:v>83800</c:v>
                </c:pt>
                <c:pt idx="838" c:formatCode="_(* #,##0_);_(* \(#,##0\);_(* &quot;-&quot;??_);_(@_)">
                  <c:v>83900</c:v>
                </c:pt>
                <c:pt idx="839" c:formatCode="_(* #,##0_);_(* \(#,##0\);_(* &quot;-&quot;??_);_(@_)">
                  <c:v>84000</c:v>
                </c:pt>
                <c:pt idx="840" c:formatCode="_(* #,##0_);_(* \(#,##0\);_(* &quot;-&quot;??_);_(@_)">
                  <c:v>84100</c:v>
                </c:pt>
                <c:pt idx="841" c:formatCode="_(* #,##0_);_(* \(#,##0\);_(* &quot;-&quot;??_);_(@_)">
                  <c:v>84200</c:v>
                </c:pt>
                <c:pt idx="842" c:formatCode="_(* #,##0_);_(* \(#,##0\);_(* &quot;-&quot;??_);_(@_)">
                  <c:v>84300</c:v>
                </c:pt>
                <c:pt idx="843" c:formatCode="_(* #,##0_);_(* \(#,##0\);_(* &quot;-&quot;??_);_(@_)">
                  <c:v>84400</c:v>
                </c:pt>
                <c:pt idx="844" c:formatCode="_(* #,##0_);_(* \(#,##0\);_(* &quot;-&quot;??_);_(@_)">
                  <c:v>84500</c:v>
                </c:pt>
                <c:pt idx="845" c:formatCode="_(* #,##0_);_(* \(#,##0\);_(* &quot;-&quot;??_);_(@_)">
                  <c:v>84600</c:v>
                </c:pt>
                <c:pt idx="846" c:formatCode="_(* #,##0_);_(* \(#,##0\);_(* &quot;-&quot;??_);_(@_)">
                  <c:v>84700</c:v>
                </c:pt>
                <c:pt idx="847" c:formatCode="_(* #,##0_);_(* \(#,##0\);_(* &quot;-&quot;??_);_(@_)">
                  <c:v>84800</c:v>
                </c:pt>
                <c:pt idx="848" c:formatCode="_(* #,##0_);_(* \(#,##0\);_(* &quot;-&quot;??_);_(@_)">
                  <c:v>84900</c:v>
                </c:pt>
                <c:pt idx="849" c:formatCode="_(* #,##0_);_(* \(#,##0\);_(* &quot;-&quot;??_);_(@_)">
                  <c:v>85000</c:v>
                </c:pt>
                <c:pt idx="850" c:formatCode="_(* #,##0_);_(* \(#,##0\);_(* &quot;-&quot;??_);_(@_)">
                  <c:v>85100</c:v>
                </c:pt>
                <c:pt idx="851" c:formatCode="_(* #,##0_);_(* \(#,##0\);_(* &quot;-&quot;??_);_(@_)">
                  <c:v>85200</c:v>
                </c:pt>
                <c:pt idx="852" c:formatCode="_(* #,##0_);_(* \(#,##0\);_(* &quot;-&quot;??_);_(@_)">
                  <c:v>85300</c:v>
                </c:pt>
                <c:pt idx="853" c:formatCode="_(* #,##0_);_(* \(#,##0\);_(* &quot;-&quot;??_);_(@_)">
                  <c:v>85400</c:v>
                </c:pt>
                <c:pt idx="854" c:formatCode="_(* #,##0_);_(* \(#,##0\);_(* &quot;-&quot;??_);_(@_)">
                  <c:v>85500</c:v>
                </c:pt>
                <c:pt idx="855" c:formatCode="_(* #,##0_);_(* \(#,##0\);_(* &quot;-&quot;??_);_(@_)">
                  <c:v>85600</c:v>
                </c:pt>
                <c:pt idx="856" c:formatCode="_(* #,##0_);_(* \(#,##0\);_(* &quot;-&quot;??_);_(@_)">
                  <c:v>85700</c:v>
                </c:pt>
                <c:pt idx="857" c:formatCode="_(* #,##0_);_(* \(#,##0\);_(* &quot;-&quot;??_);_(@_)">
                  <c:v>85800</c:v>
                </c:pt>
                <c:pt idx="858" c:formatCode="_(* #,##0_);_(* \(#,##0\);_(* &quot;-&quot;??_);_(@_)">
                  <c:v>85900</c:v>
                </c:pt>
                <c:pt idx="859" c:formatCode="_(* #,##0_);_(* \(#,##0\);_(* &quot;-&quot;??_);_(@_)">
                  <c:v>86000</c:v>
                </c:pt>
                <c:pt idx="860" c:formatCode="_(* #,##0_);_(* \(#,##0\);_(* &quot;-&quot;??_);_(@_)">
                  <c:v>86100</c:v>
                </c:pt>
                <c:pt idx="861" c:formatCode="_(* #,##0_);_(* \(#,##0\);_(* &quot;-&quot;??_);_(@_)">
                  <c:v>86200</c:v>
                </c:pt>
                <c:pt idx="862" c:formatCode="_(* #,##0_);_(* \(#,##0\);_(* &quot;-&quot;??_);_(@_)">
                  <c:v>86300</c:v>
                </c:pt>
                <c:pt idx="863" c:formatCode="_(* #,##0_);_(* \(#,##0\);_(* &quot;-&quot;??_);_(@_)">
                  <c:v>86400</c:v>
                </c:pt>
                <c:pt idx="864" c:formatCode="_(* #,##0_);_(* \(#,##0\);_(* &quot;-&quot;??_);_(@_)">
                  <c:v>86500</c:v>
                </c:pt>
                <c:pt idx="865" c:formatCode="_(* #,##0_);_(* \(#,##0\);_(* &quot;-&quot;??_);_(@_)">
                  <c:v>86600</c:v>
                </c:pt>
                <c:pt idx="866" c:formatCode="_(* #,##0_);_(* \(#,##0\);_(* &quot;-&quot;??_);_(@_)">
                  <c:v>86700</c:v>
                </c:pt>
                <c:pt idx="867" c:formatCode="_(* #,##0_);_(* \(#,##0\);_(* &quot;-&quot;??_);_(@_)">
                  <c:v>86800</c:v>
                </c:pt>
                <c:pt idx="868" c:formatCode="_(* #,##0_);_(* \(#,##0\);_(* &quot;-&quot;??_);_(@_)">
                  <c:v>86900</c:v>
                </c:pt>
                <c:pt idx="869" c:formatCode="_(* #,##0_);_(* \(#,##0\);_(* &quot;-&quot;??_);_(@_)">
                  <c:v>87000</c:v>
                </c:pt>
                <c:pt idx="870" c:formatCode="_(* #,##0_);_(* \(#,##0\);_(* &quot;-&quot;??_);_(@_)">
                  <c:v>87100</c:v>
                </c:pt>
                <c:pt idx="871" c:formatCode="_(* #,##0_);_(* \(#,##0\);_(* &quot;-&quot;??_);_(@_)">
                  <c:v>87200</c:v>
                </c:pt>
                <c:pt idx="872" c:formatCode="_(* #,##0_);_(* \(#,##0\);_(* &quot;-&quot;??_);_(@_)">
                  <c:v>87300</c:v>
                </c:pt>
                <c:pt idx="873" c:formatCode="_(* #,##0_);_(* \(#,##0\);_(* &quot;-&quot;??_);_(@_)">
                  <c:v>87400</c:v>
                </c:pt>
                <c:pt idx="874" c:formatCode="_(* #,##0_);_(* \(#,##0\);_(* &quot;-&quot;??_);_(@_)">
                  <c:v>87500</c:v>
                </c:pt>
                <c:pt idx="875" c:formatCode="_(* #,##0_);_(* \(#,##0\);_(* &quot;-&quot;??_);_(@_)">
                  <c:v>87600</c:v>
                </c:pt>
                <c:pt idx="876" c:formatCode="_(* #,##0_);_(* \(#,##0\);_(* &quot;-&quot;??_);_(@_)">
                  <c:v>87700</c:v>
                </c:pt>
                <c:pt idx="877" c:formatCode="_(* #,##0_);_(* \(#,##0\);_(* &quot;-&quot;??_);_(@_)">
                  <c:v>87800</c:v>
                </c:pt>
                <c:pt idx="878" c:formatCode="_(* #,##0_);_(* \(#,##0\);_(* &quot;-&quot;??_);_(@_)">
                  <c:v>87900</c:v>
                </c:pt>
                <c:pt idx="879" c:formatCode="_(* #,##0_);_(* \(#,##0\);_(* &quot;-&quot;??_);_(@_)">
                  <c:v>88000</c:v>
                </c:pt>
                <c:pt idx="880" c:formatCode="_(* #,##0_);_(* \(#,##0\);_(* &quot;-&quot;??_);_(@_)">
                  <c:v>88100</c:v>
                </c:pt>
                <c:pt idx="881" c:formatCode="_(* #,##0_);_(* \(#,##0\);_(* &quot;-&quot;??_);_(@_)">
                  <c:v>88200</c:v>
                </c:pt>
                <c:pt idx="882" c:formatCode="_(* #,##0_);_(* \(#,##0\);_(* &quot;-&quot;??_);_(@_)">
                  <c:v>88300</c:v>
                </c:pt>
                <c:pt idx="883" c:formatCode="_(* #,##0_);_(* \(#,##0\);_(* &quot;-&quot;??_);_(@_)">
                  <c:v>88400</c:v>
                </c:pt>
                <c:pt idx="884" c:formatCode="_(* #,##0_);_(* \(#,##0\);_(* &quot;-&quot;??_);_(@_)">
                  <c:v>88500</c:v>
                </c:pt>
                <c:pt idx="885" c:formatCode="_(* #,##0_);_(* \(#,##0\);_(* &quot;-&quot;??_);_(@_)">
                  <c:v>88600</c:v>
                </c:pt>
                <c:pt idx="886" c:formatCode="_(* #,##0_);_(* \(#,##0\);_(* &quot;-&quot;??_);_(@_)">
                  <c:v>88700</c:v>
                </c:pt>
                <c:pt idx="887" c:formatCode="_(* #,##0_);_(* \(#,##0\);_(* &quot;-&quot;??_);_(@_)">
                  <c:v>88800</c:v>
                </c:pt>
                <c:pt idx="888" c:formatCode="_(* #,##0_);_(* \(#,##0\);_(* &quot;-&quot;??_);_(@_)">
                  <c:v>88900</c:v>
                </c:pt>
                <c:pt idx="889" c:formatCode="_(* #,##0_);_(* \(#,##0\);_(* &quot;-&quot;??_);_(@_)">
                  <c:v>89000</c:v>
                </c:pt>
                <c:pt idx="890" c:formatCode="_(* #,##0_);_(* \(#,##0\);_(* &quot;-&quot;??_);_(@_)">
                  <c:v>89100</c:v>
                </c:pt>
                <c:pt idx="891" c:formatCode="_(* #,##0_);_(* \(#,##0\);_(* &quot;-&quot;??_);_(@_)">
                  <c:v>89200</c:v>
                </c:pt>
                <c:pt idx="892" c:formatCode="_(* #,##0_);_(* \(#,##0\);_(* &quot;-&quot;??_);_(@_)">
                  <c:v>89300</c:v>
                </c:pt>
                <c:pt idx="893" c:formatCode="_(* #,##0_);_(* \(#,##0\);_(* &quot;-&quot;??_);_(@_)">
                  <c:v>89400</c:v>
                </c:pt>
                <c:pt idx="894" c:formatCode="_(* #,##0_);_(* \(#,##0\);_(* &quot;-&quot;??_);_(@_)">
                  <c:v>89500</c:v>
                </c:pt>
                <c:pt idx="895" c:formatCode="_(* #,##0_);_(* \(#,##0\);_(* &quot;-&quot;??_);_(@_)">
                  <c:v>89600</c:v>
                </c:pt>
                <c:pt idx="896" c:formatCode="_(* #,##0_);_(* \(#,##0\);_(* &quot;-&quot;??_);_(@_)">
                  <c:v>89700</c:v>
                </c:pt>
                <c:pt idx="897" c:formatCode="_(* #,##0_);_(* \(#,##0\);_(* &quot;-&quot;??_);_(@_)">
                  <c:v>89800</c:v>
                </c:pt>
                <c:pt idx="898" c:formatCode="_(* #,##0_);_(* \(#,##0\);_(* &quot;-&quot;??_);_(@_)">
                  <c:v>89900</c:v>
                </c:pt>
                <c:pt idx="899" c:formatCode="_(* #,##0_);_(* \(#,##0\);_(* &quot;-&quot;??_);_(@_)">
                  <c:v>90000</c:v>
                </c:pt>
                <c:pt idx="900" c:formatCode="_(* #,##0_);_(* \(#,##0\);_(* &quot;-&quot;??_);_(@_)">
                  <c:v>90100</c:v>
                </c:pt>
                <c:pt idx="901" c:formatCode="_(* #,##0_);_(* \(#,##0\);_(* &quot;-&quot;??_);_(@_)">
                  <c:v>90200</c:v>
                </c:pt>
                <c:pt idx="902" c:formatCode="_(* #,##0_);_(* \(#,##0\);_(* &quot;-&quot;??_);_(@_)">
                  <c:v>90300</c:v>
                </c:pt>
                <c:pt idx="903" c:formatCode="_(* #,##0_);_(* \(#,##0\);_(* &quot;-&quot;??_);_(@_)">
                  <c:v>90400</c:v>
                </c:pt>
                <c:pt idx="904" c:formatCode="_(* #,##0_);_(* \(#,##0\);_(* &quot;-&quot;??_);_(@_)">
                  <c:v>90500</c:v>
                </c:pt>
                <c:pt idx="905" c:formatCode="_(* #,##0_);_(* \(#,##0\);_(* &quot;-&quot;??_);_(@_)">
                  <c:v>90600</c:v>
                </c:pt>
                <c:pt idx="906" c:formatCode="_(* #,##0_);_(* \(#,##0\);_(* &quot;-&quot;??_);_(@_)">
                  <c:v>90700</c:v>
                </c:pt>
                <c:pt idx="907" c:formatCode="_(* #,##0_);_(* \(#,##0\);_(* &quot;-&quot;??_);_(@_)">
                  <c:v>90800</c:v>
                </c:pt>
                <c:pt idx="908" c:formatCode="_(* #,##0_);_(* \(#,##0\);_(* &quot;-&quot;??_);_(@_)">
                  <c:v>90900</c:v>
                </c:pt>
                <c:pt idx="909" c:formatCode="_(* #,##0_);_(* \(#,##0\);_(* &quot;-&quot;??_);_(@_)">
                  <c:v>91000</c:v>
                </c:pt>
                <c:pt idx="910" c:formatCode="_(* #,##0_);_(* \(#,##0\);_(* &quot;-&quot;??_);_(@_)">
                  <c:v>91100</c:v>
                </c:pt>
                <c:pt idx="911" c:formatCode="_(* #,##0_);_(* \(#,##0\);_(* &quot;-&quot;??_);_(@_)">
                  <c:v>91200</c:v>
                </c:pt>
                <c:pt idx="912" c:formatCode="_(* #,##0_);_(* \(#,##0\);_(* &quot;-&quot;??_);_(@_)">
                  <c:v>91300</c:v>
                </c:pt>
                <c:pt idx="913" c:formatCode="_(* #,##0_);_(* \(#,##0\);_(* &quot;-&quot;??_);_(@_)">
                  <c:v>91400</c:v>
                </c:pt>
                <c:pt idx="914" c:formatCode="_(* #,##0_);_(* \(#,##0\);_(* &quot;-&quot;??_);_(@_)">
                  <c:v>91500</c:v>
                </c:pt>
                <c:pt idx="915" c:formatCode="_(* #,##0_);_(* \(#,##0\);_(* &quot;-&quot;??_);_(@_)">
                  <c:v>91600</c:v>
                </c:pt>
                <c:pt idx="916" c:formatCode="_(* #,##0_);_(* \(#,##0\);_(* &quot;-&quot;??_);_(@_)">
                  <c:v>91700</c:v>
                </c:pt>
                <c:pt idx="917" c:formatCode="_(* #,##0_);_(* \(#,##0\);_(* &quot;-&quot;??_);_(@_)">
                  <c:v>91800</c:v>
                </c:pt>
                <c:pt idx="918" c:formatCode="_(* #,##0_);_(* \(#,##0\);_(* &quot;-&quot;??_);_(@_)">
                  <c:v>91900</c:v>
                </c:pt>
                <c:pt idx="919" c:formatCode="_(* #,##0_);_(* \(#,##0\);_(* &quot;-&quot;??_);_(@_)">
                  <c:v>92000</c:v>
                </c:pt>
                <c:pt idx="920" c:formatCode="_(* #,##0_);_(* \(#,##0\);_(* &quot;-&quot;??_);_(@_)">
                  <c:v>92100</c:v>
                </c:pt>
                <c:pt idx="921" c:formatCode="_(* #,##0_);_(* \(#,##0\);_(* &quot;-&quot;??_);_(@_)">
                  <c:v>92200</c:v>
                </c:pt>
                <c:pt idx="922" c:formatCode="_(* #,##0_);_(* \(#,##0\);_(* &quot;-&quot;??_);_(@_)">
                  <c:v>92300</c:v>
                </c:pt>
                <c:pt idx="923" c:formatCode="_(* #,##0_);_(* \(#,##0\);_(* &quot;-&quot;??_);_(@_)">
                  <c:v>92400</c:v>
                </c:pt>
                <c:pt idx="924" c:formatCode="_(* #,##0_);_(* \(#,##0\);_(* &quot;-&quot;??_);_(@_)">
                  <c:v>92500</c:v>
                </c:pt>
                <c:pt idx="925" c:formatCode="_(* #,##0_);_(* \(#,##0\);_(* &quot;-&quot;??_);_(@_)">
                  <c:v>92600</c:v>
                </c:pt>
                <c:pt idx="926" c:formatCode="_(* #,##0_);_(* \(#,##0\);_(* &quot;-&quot;??_);_(@_)">
                  <c:v>92700</c:v>
                </c:pt>
                <c:pt idx="927" c:formatCode="_(* #,##0_);_(* \(#,##0\);_(* &quot;-&quot;??_);_(@_)">
                  <c:v>92800</c:v>
                </c:pt>
                <c:pt idx="928" c:formatCode="_(* #,##0_);_(* \(#,##0\);_(* &quot;-&quot;??_);_(@_)">
                  <c:v>92900</c:v>
                </c:pt>
                <c:pt idx="929" c:formatCode="_(* #,##0_);_(* \(#,##0\);_(* &quot;-&quot;??_);_(@_)">
                  <c:v>93000</c:v>
                </c:pt>
                <c:pt idx="930" c:formatCode="_(* #,##0_);_(* \(#,##0\);_(* &quot;-&quot;??_);_(@_)">
                  <c:v>93100</c:v>
                </c:pt>
                <c:pt idx="931" c:formatCode="_(* #,##0_);_(* \(#,##0\);_(* &quot;-&quot;??_);_(@_)">
                  <c:v>93200</c:v>
                </c:pt>
                <c:pt idx="932" c:formatCode="_(* #,##0_);_(* \(#,##0\);_(* &quot;-&quot;??_);_(@_)">
                  <c:v>93300</c:v>
                </c:pt>
                <c:pt idx="933" c:formatCode="_(* #,##0_);_(* \(#,##0\);_(* &quot;-&quot;??_);_(@_)">
                  <c:v>93400</c:v>
                </c:pt>
                <c:pt idx="934" c:formatCode="_(* #,##0_);_(* \(#,##0\);_(* &quot;-&quot;??_);_(@_)">
                  <c:v>93500</c:v>
                </c:pt>
                <c:pt idx="935" c:formatCode="_(* #,##0_);_(* \(#,##0\);_(* &quot;-&quot;??_);_(@_)">
                  <c:v>93600</c:v>
                </c:pt>
                <c:pt idx="936" c:formatCode="_(* #,##0_);_(* \(#,##0\);_(* &quot;-&quot;??_);_(@_)">
                  <c:v>93700</c:v>
                </c:pt>
                <c:pt idx="937" c:formatCode="_(* #,##0_);_(* \(#,##0\);_(* &quot;-&quot;??_);_(@_)">
                  <c:v>93800</c:v>
                </c:pt>
                <c:pt idx="938" c:formatCode="_(* #,##0_);_(* \(#,##0\);_(* &quot;-&quot;??_);_(@_)">
                  <c:v>93900</c:v>
                </c:pt>
                <c:pt idx="939" c:formatCode="_(* #,##0_);_(* \(#,##0\);_(* &quot;-&quot;??_);_(@_)">
                  <c:v>94000</c:v>
                </c:pt>
                <c:pt idx="940" c:formatCode="_(* #,##0_);_(* \(#,##0\);_(* &quot;-&quot;??_);_(@_)">
                  <c:v>94100</c:v>
                </c:pt>
                <c:pt idx="941" c:formatCode="_(* #,##0_);_(* \(#,##0\);_(* &quot;-&quot;??_);_(@_)">
                  <c:v>94200</c:v>
                </c:pt>
                <c:pt idx="942" c:formatCode="_(* #,##0_);_(* \(#,##0\);_(* &quot;-&quot;??_);_(@_)">
                  <c:v>94300</c:v>
                </c:pt>
                <c:pt idx="943" c:formatCode="_(* #,##0_);_(* \(#,##0\);_(* &quot;-&quot;??_);_(@_)">
                  <c:v>94400</c:v>
                </c:pt>
                <c:pt idx="944" c:formatCode="_(* #,##0_);_(* \(#,##0\);_(* &quot;-&quot;??_);_(@_)">
                  <c:v>94500</c:v>
                </c:pt>
                <c:pt idx="945" c:formatCode="_(* #,##0_);_(* \(#,##0\);_(* &quot;-&quot;??_);_(@_)">
                  <c:v>94600</c:v>
                </c:pt>
                <c:pt idx="946" c:formatCode="_(* #,##0_);_(* \(#,##0\);_(* &quot;-&quot;??_);_(@_)">
                  <c:v>94700</c:v>
                </c:pt>
                <c:pt idx="947" c:formatCode="_(* #,##0_);_(* \(#,##0\);_(* &quot;-&quot;??_);_(@_)">
                  <c:v>94800</c:v>
                </c:pt>
                <c:pt idx="948" c:formatCode="_(* #,##0_);_(* \(#,##0\);_(* &quot;-&quot;??_);_(@_)">
                  <c:v>94900</c:v>
                </c:pt>
                <c:pt idx="949" c:formatCode="_(* #,##0_);_(* \(#,##0\);_(* &quot;-&quot;??_);_(@_)">
                  <c:v>95000</c:v>
                </c:pt>
                <c:pt idx="950" c:formatCode="_(* #,##0_);_(* \(#,##0\);_(* &quot;-&quot;??_);_(@_)">
                  <c:v>95100</c:v>
                </c:pt>
                <c:pt idx="951" c:formatCode="_(* #,##0_);_(* \(#,##0\);_(* &quot;-&quot;??_);_(@_)">
                  <c:v>95200</c:v>
                </c:pt>
                <c:pt idx="952" c:formatCode="_(* #,##0_);_(* \(#,##0\);_(* &quot;-&quot;??_);_(@_)">
                  <c:v>95300</c:v>
                </c:pt>
                <c:pt idx="953" c:formatCode="_(* #,##0_);_(* \(#,##0\);_(* &quot;-&quot;??_);_(@_)">
                  <c:v>95400</c:v>
                </c:pt>
                <c:pt idx="954" c:formatCode="_(* #,##0_);_(* \(#,##0\);_(* &quot;-&quot;??_);_(@_)">
                  <c:v>95500</c:v>
                </c:pt>
                <c:pt idx="955" c:formatCode="_(* #,##0_);_(* \(#,##0\);_(* &quot;-&quot;??_);_(@_)">
                  <c:v>95600</c:v>
                </c:pt>
                <c:pt idx="956" c:formatCode="_(* #,##0_);_(* \(#,##0\);_(* &quot;-&quot;??_);_(@_)">
                  <c:v>95700</c:v>
                </c:pt>
                <c:pt idx="957" c:formatCode="_(* #,##0_);_(* \(#,##0\);_(* &quot;-&quot;??_);_(@_)">
                  <c:v>95800</c:v>
                </c:pt>
                <c:pt idx="958" c:formatCode="_(* #,##0_);_(* \(#,##0\);_(* &quot;-&quot;??_);_(@_)">
                  <c:v>95900</c:v>
                </c:pt>
                <c:pt idx="959" c:formatCode="_(* #,##0_);_(* \(#,##0\);_(* &quot;-&quot;??_);_(@_)">
                  <c:v>96000</c:v>
                </c:pt>
                <c:pt idx="960" c:formatCode="_(* #,##0_);_(* \(#,##0\);_(* &quot;-&quot;??_);_(@_)">
                  <c:v>96100</c:v>
                </c:pt>
                <c:pt idx="961" c:formatCode="_(* #,##0_);_(* \(#,##0\);_(* &quot;-&quot;??_);_(@_)">
                  <c:v>96200</c:v>
                </c:pt>
                <c:pt idx="962" c:formatCode="_(* #,##0_);_(* \(#,##0\);_(* &quot;-&quot;??_);_(@_)">
                  <c:v>96300</c:v>
                </c:pt>
                <c:pt idx="963" c:formatCode="_(* #,##0_);_(* \(#,##0\);_(* &quot;-&quot;??_);_(@_)">
                  <c:v>96400</c:v>
                </c:pt>
                <c:pt idx="964" c:formatCode="_(* #,##0_);_(* \(#,##0\);_(* &quot;-&quot;??_);_(@_)">
                  <c:v>96500</c:v>
                </c:pt>
                <c:pt idx="965" c:formatCode="_(* #,##0_);_(* \(#,##0\);_(* &quot;-&quot;??_);_(@_)">
                  <c:v>96600</c:v>
                </c:pt>
                <c:pt idx="966" c:formatCode="_(* #,##0_);_(* \(#,##0\);_(* &quot;-&quot;??_);_(@_)">
                  <c:v>96700</c:v>
                </c:pt>
                <c:pt idx="967" c:formatCode="_(* #,##0_);_(* \(#,##0\);_(* &quot;-&quot;??_);_(@_)">
                  <c:v>96800</c:v>
                </c:pt>
                <c:pt idx="968" c:formatCode="_(* #,##0_);_(* \(#,##0\);_(* &quot;-&quot;??_);_(@_)">
                  <c:v>96900</c:v>
                </c:pt>
                <c:pt idx="969" c:formatCode="_(* #,##0_);_(* \(#,##0\);_(* &quot;-&quot;??_);_(@_)">
                  <c:v>97000</c:v>
                </c:pt>
                <c:pt idx="970" c:formatCode="_(* #,##0_);_(* \(#,##0\);_(* &quot;-&quot;??_);_(@_)">
                  <c:v>97100</c:v>
                </c:pt>
                <c:pt idx="971" c:formatCode="_(* #,##0_);_(* \(#,##0\);_(* &quot;-&quot;??_);_(@_)">
                  <c:v>97200</c:v>
                </c:pt>
                <c:pt idx="972" c:formatCode="_(* #,##0_);_(* \(#,##0\);_(* &quot;-&quot;??_);_(@_)">
                  <c:v>97300</c:v>
                </c:pt>
                <c:pt idx="973" c:formatCode="_(* #,##0_);_(* \(#,##0\);_(* &quot;-&quot;??_);_(@_)">
                  <c:v>97400</c:v>
                </c:pt>
                <c:pt idx="974" c:formatCode="_(* #,##0_);_(* \(#,##0\);_(* &quot;-&quot;??_);_(@_)">
                  <c:v>97500</c:v>
                </c:pt>
                <c:pt idx="975" c:formatCode="_(* #,##0_);_(* \(#,##0\);_(* &quot;-&quot;??_);_(@_)">
                  <c:v>97600</c:v>
                </c:pt>
                <c:pt idx="976" c:formatCode="_(* #,##0_);_(* \(#,##0\);_(* &quot;-&quot;??_);_(@_)">
                  <c:v>97700</c:v>
                </c:pt>
                <c:pt idx="977" c:formatCode="_(* #,##0_);_(* \(#,##0\);_(* &quot;-&quot;??_);_(@_)">
                  <c:v>97800</c:v>
                </c:pt>
                <c:pt idx="978" c:formatCode="_(* #,##0_);_(* \(#,##0\);_(* &quot;-&quot;??_);_(@_)">
                  <c:v>97900</c:v>
                </c:pt>
                <c:pt idx="979" c:formatCode="_(* #,##0_);_(* \(#,##0\);_(* &quot;-&quot;??_);_(@_)">
                  <c:v>98000</c:v>
                </c:pt>
                <c:pt idx="980" c:formatCode="_(* #,##0_);_(* \(#,##0\);_(* &quot;-&quot;??_);_(@_)">
                  <c:v>98100</c:v>
                </c:pt>
                <c:pt idx="981" c:formatCode="_(* #,##0_);_(* \(#,##0\);_(* &quot;-&quot;??_);_(@_)">
                  <c:v>98200</c:v>
                </c:pt>
                <c:pt idx="982" c:formatCode="_(* #,##0_);_(* \(#,##0\);_(* &quot;-&quot;??_);_(@_)">
                  <c:v>98300</c:v>
                </c:pt>
                <c:pt idx="983" c:formatCode="_(* #,##0_);_(* \(#,##0\);_(* &quot;-&quot;??_);_(@_)">
                  <c:v>98400</c:v>
                </c:pt>
                <c:pt idx="984" c:formatCode="_(* #,##0_);_(* \(#,##0\);_(* &quot;-&quot;??_);_(@_)">
                  <c:v>98500</c:v>
                </c:pt>
                <c:pt idx="985" c:formatCode="_(* #,##0_);_(* \(#,##0\);_(* &quot;-&quot;??_);_(@_)">
                  <c:v>98600</c:v>
                </c:pt>
                <c:pt idx="986" c:formatCode="_(* #,##0_);_(* \(#,##0\);_(* &quot;-&quot;??_);_(@_)">
                  <c:v>98700</c:v>
                </c:pt>
                <c:pt idx="987" c:formatCode="_(* #,##0_);_(* \(#,##0\);_(* &quot;-&quot;??_);_(@_)">
                  <c:v>98800</c:v>
                </c:pt>
                <c:pt idx="988" c:formatCode="_(* #,##0_);_(* \(#,##0\);_(* &quot;-&quot;??_);_(@_)">
                  <c:v>98900</c:v>
                </c:pt>
                <c:pt idx="989" c:formatCode="_(* #,##0_);_(* \(#,##0\);_(* &quot;-&quot;??_);_(@_)">
                  <c:v>99000</c:v>
                </c:pt>
                <c:pt idx="990" c:formatCode="_(* #,##0_);_(* \(#,##0\);_(* &quot;-&quot;??_);_(@_)">
                  <c:v>99100</c:v>
                </c:pt>
                <c:pt idx="991" c:formatCode="_(* #,##0_);_(* \(#,##0\);_(* &quot;-&quot;??_);_(@_)">
                  <c:v>99200</c:v>
                </c:pt>
                <c:pt idx="992" c:formatCode="_(* #,##0_);_(* \(#,##0\);_(* &quot;-&quot;??_);_(@_)">
                  <c:v>99300</c:v>
                </c:pt>
                <c:pt idx="993" c:formatCode="_(* #,##0_);_(* \(#,##0\);_(* &quot;-&quot;??_);_(@_)">
                  <c:v>99400</c:v>
                </c:pt>
                <c:pt idx="994" c:formatCode="_(* #,##0_);_(* \(#,##0\);_(* &quot;-&quot;??_);_(@_)">
                  <c:v>99500</c:v>
                </c:pt>
                <c:pt idx="995" c:formatCode="_(* #,##0_);_(* \(#,##0\);_(* &quot;-&quot;??_);_(@_)">
                  <c:v>99600</c:v>
                </c:pt>
                <c:pt idx="996" c:formatCode="_(* #,##0_);_(* \(#,##0\);_(* &quot;-&quot;??_);_(@_)">
                  <c:v>99700</c:v>
                </c:pt>
                <c:pt idx="997" c:formatCode="_(* #,##0_);_(* \(#,##0\);_(* &quot;-&quot;??_);_(@_)">
                  <c:v>99800</c:v>
                </c:pt>
                <c:pt idx="998" c:formatCode="_(* #,##0_);_(* \(#,##0\);_(* &quot;-&quot;??_);_(@_)">
                  <c:v>99900</c:v>
                </c:pt>
                <c:pt idx="999" c:formatCode="_(* #,##0_);_(* \(#,##0\);_(* &quot;-&quot;??_);_(@_)">
                  <c:v>100000</c:v>
                </c:pt>
                <c:pt idx="1000" c:formatCode="_(* #,##0_);_(* \(#,##0\);_(* &quot;-&quot;??_);_(@_)">
                  <c:v>100100</c:v>
                </c:pt>
                <c:pt idx="1001" c:formatCode="_(* #,##0_);_(* \(#,##0\);_(* &quot;-&quot;??_);_(@_)">
                  <c:v>100200</c:v>
                </c:pt>
                <c:pt idx="1002" c:formatCode="_(* #,##0_);_(* \(#,##0\);_(* &quot;-&quot;??_);_(@_)">
                  <c:v>100300</c:v>
                </c:pt>
                <c:pt idx="1003" c:formatCode="_(* #,##0_);_(* \(#,##0\);_(* &quot;-&quot;??_);_(@_)">
                  <c:v>100400</c:v>
                </c:pt>
                <c:pt idx="1004" c:formatCode="_(* #,##0_);_(* \(#,##0\);_(* &quot;-&quot;??_);_(@_)">
                  <c:v>100500</c:v>
                </c:pt>
                <c:pt idx="1005" c:formatCode="_(* #,##0_);_(* \(#,##0\);_(* &quot;-&quot;??_);_(@_)">
                  <c:v>100600</c:v>
                </c:pt>
                <c:pt idx="1006" c:formatCode="_(* #,##0_);_(* \(#,##0\);_(* &quot;-&quot;??_);_(@_)">
                  <c:v>100700</c:v>
                </c:pt>
                <c:pt idx="1007" c:formatCode="_(* #,##0_);_(* \(#,##0\);_(* &quot;-&quot;??_);_(@_)">
                  <c:v>100800</c:v>
                </c:pt>
                <c:pt idx="1008" c:formatCode="_(* #,##0_);_(* \(#,##0\);_(* &quot;-&quot;??_);_(@_)">
                  <c:v>100900</c:v>
                </c:pt>
                <c:pt idx="1009" c:formatCode="_(* #,##0_);_(* \(#,##0\);_(* &quot;-&quot;??_);_(@_)">
                  <c:v>101000</c:v>
                </c:pt>
                <c:pt idx="1010" c:formatCode="_(* #,##0_);_(* \(#,##0\);_(* &quot;-&quot;??_);_(@_)">
                  <c:v>101100</c:v>
                </c:pt>
                <c:pt idx="1011" c:formatCode="_(* #,##0_);_(* \(#,##0\);_(* &quot;-&quot;??_);_(@_)">
                  <c:v>101200</c:v>
                </c:pt>
                <c:pt idx="1012" c:formatCode="_(* #,##0_);_(* \(#,##0\);_(* &quot;-&quot;??_);_(@_)">
                  <c:v>101300</c:v>
                </c:pt>
                <c:pt idx="1013" c:formatCode="_(* #,##0_);_(* \(#,##0\);_(* &quot;-&quot;??_);_(@_)">
                  <c:v>101400</c:v>
                </c:pt>
                <c:pt idx="1014" c:formatCode="_(* #,##0_);_(* \(#,##0\);_(* &quot;-&quot;??_);_(@_)">
                  <c:v>101500</c:v>
                </c:pt>
                <c:pt idx="1015" c:formatCode="_(* #,##0_);_(* \(#,##0\);_(* &quot;-&quot;??_);_(@_)">
                  <c:v>101600</c:v>
                </c:pt>
                <c:pt idx="1016" c:formatCode="_(* #,##0_);_(* \(#,##0\);_(* &quot;-&quot;??_);_(@_)">
                  <c:v>101700</c:v>
                </c:pt>
                <c:pt idx="1017" c:formatCode="_(* #,##0_);_(* \(#,##0\);_(* &quot;-&quot;??_);_(@_)">
                  <c:v>101800</c:v>
                </c:pt>
                <c:pt idx="1018" c:formatCode="_(* #,##0_);_(* \(#,##0\);_(* &quot;-&quot;??_);_(@_)">
                  <c:v>101900</c:v>
                </c:pt>
                <c:pt idx="1019" c:formatCode="_(* #,##0_);_(* \(#,##0\);_(* &quot;-&quot;??_);_(@_)">
                  <c:v>102000</c:v>
                </c:pt>
                <c:pt idx="1020" c:formatCode="_(* #,##0_);_(* \(#,##0\);_(* &quot;-&quot;??_);_(@_)">
                  <c:v>102100</c:v>
                </c:pt>
                <c:pt idx="1021" c:formatCode="_(* #,##0_);_(* \(#,##0\);_(* &quot;-&quot;??_);_(@_)">
                  <c:v>102200</c:v>
                </c:pt>
                <c:pt idx="1022" c:formatCode="_(* #,##0_);_(* \(#,##0\);_(* &quot;-&quot;??_);_(@_)">
                  <c:v>102300</c:v>
                </c:pt>
                <c:pt idx="1023" c:formatCode="_(* #,##0_);_(* \(#,##0\);_(* &quot;-&quot;??_);_(@_)">
                  <c:v>102400</c:v>
                </c:pt>
                <c:pt idx="1024" c:formatCode="_(* #,##0_);_(* \(#,##0\);_(* &quot;-&quot;??_);_(@_)">
                  <c:v>102500</c:v>
                </c:pt>
                <c:pt idx="1025" c:formatCode="_(* #,##0_);_(* \(#,##0\);_(* &quot;-&quot;??_);_(@_)">
                  <c:v>102600</c:v>
                </c:pt>
                <c:pt idx="1026" c:formatCode="_(* #,##0_);_(* \(#,##0\);_(* &quot;-&quot;??_);_(@_)">
                  <c:v>102700</c:v>
                </c:pt>
                <c:pt idx="1027" c:formatCode="_(* #,##0_);_(* \(#,##0\);_(* &quot;-&quot;??_);_(@_)">
                  <c:v>102800</c:v>
                </c:pt>
                <c:pt idx="1028" c:formatCode="_(* #,##0_);_(* \(#,##0\);_(* &quot;-&quot;??_);_(@_)">
                  <c:v>102900</c:v>
                </c:pt>
                <c:pt idx="1029" c:formatCode="_(* #,##0_);_(* \(#,##0\);_(* &quot;-&quot;??_);_(@_)">
                  <c:v>103000</c:v>
                </c:pt>
                <c:pt idx="1030" c:formatCode="_(* #,##0_);_(* \(#,##0\);_(* &quot;-&quot;??_);_(@_)">
                  <c:v>103100</c:v>
                </c:pt>
                <c:pt idx="1031" c:formatCode="_(* #,##0_);_(* \(#,##0\);_(* &quot;-&quot;??_);_(@_)">
                  <c:v>103200</c:v>
                </c:pt>
                <c:pt idx="1032" c:formatCode="_(* #,##0_);_(* \(#,##0\);_(* &quot;-&quot;??_);_(@_)">
                  <c:v>103300</c:v>
                </c:pt>
                <c:pt idx="1033" c:formatCode="_(* #,##0_);_(* \(#,##0\);_(* &quot;-&quot;??_);_(@_)">
                  <c:v>103400</c:v>
                </c:pt>
                <c:pt idx="1034" c:formatCode="_(* #,##0_);_(* \(#,##0\);_(* &quot;-&quot;??_);_(@_)">
                  <c:v>103500</c:v>
                </c:pt>
                <c:pt idx="1035" c:formatCode="_(* #,##0_);_(* \(#,##0\);_(* &quot;-&quot;??_);_(@_)">
                  <c:v>103600</c:v>
                </c:pt>
                <c:pt idx="1036" c:formatCode="_(* #,##0_);_(* \(#,##0\);_(* &quot;-&quot;??_);_(@_)">
                  <c:v>103700</c:v>
                </c:pt>
                <c:pt idx="1037" c:formatCode="_(* #,##0_);_(* \(#,##0\);_(* &quot;-&quot;??_);_(@_)">
                  <c:v>103800</c:v>
                </c:pt>
                <c:pt idx="1038" c:formatCode="_(* #,##0_);_(* \(#,##0\);_(* &quot;-&quot;??_);_(@_)">
                  <c:v>103900</c:v>
                </c:pt>
                <c:pt idx="1039" c:formatCode="_(* #,##0_);_(* \(#,##0\);_(* &quot;-&quot;??_);_(@_)">
                  <c:v>104000</c:v>
                </c:pt>
                <c:pt idx="1040" c:formatCode="_(* #,##0_);_(* \(#,##0\);_(* &quot;-&quot;??_);_(@_)">
                  <c:v>104100</c:v>
                </c:pt>
                <c:pt idx="1041" c:formatCode="_(* #,##0_);_(* \(#,##0\);_(* &quot;-&quot;??_);_(@_)">
                  <c:v>104200</c:v>
                </c:pt>
                <c:pt idx="1042" c:formatCode="_(* #,##0_);_(* \(#,##0\);_(* &quot;-&quot;??_);_(@_)">
                  <c:v>104300</c:v>
                </c:pt>
                <c:pt idx="1043" c:formatCode="_(* #,##0_);_(* \(#,##0\);_(* &quot;-&quot;??_);_(@_)">
                  <c:v>104400</c:v>
                </c:pt>
                <c:pt idx="1044" c:formatCode="_(* #,##0_);_(* \(#,##0\);_(* &quot;-&quot;??_);_(@_)">
                  <c:v>104500</c:v>
                </c:pt>
                <c:pt idx="1045" c:formatCode="_(* #,##0_);_(* \(#,##0\);_(* &quot;-&quot;??_);_(@_)">
                  <c:v>104600</c:v>
                </c:pt>
                <c:pt idx="1046" c:formatCode="_(* #,##0_);_(* \(#,##0\);_(* &quot;-&quot;??_);_(@_)">
                  <c:v>104700</c:v>
                </c:pt>
                <c:pt idx="1047" c:formatCode="_(* #,##0_);_(* \(#,##0\);_(* &quot;-&quot;??_);_(@_)">
                  <c:v>104800</c:v>
                </c:pt>
                <c:pt idx="1048" c:formatCode="_(* #,##0_);_(* \(#,##0\);_(* &quot;-&quot;??_);_(@_)">
                  <c:v>104900</c:v>
                </c:pt>
                <c:pt idx="1049" c:formatCode="_(* #,##0_);_(* \(#,##0\);_(* &quot;-&quot;??_);_(@_)">
                  <c:v>105000</c:v>
                </c:pt>
                <c:pt idx="1050" c:formatCode="_(* #,##0_);_(* \(#,##0\);_(* &quot;-&quot;??_);_(@_)">
                  <c:v>105100</c:v>
                </c:pt>
                <c:pt idx="1051" c:formatCode="_(* #,##0_);_(* \(#,##0\);_(* &quot;-&quot;??_);_(@_)">
                  <c:v>105200</c:v>
                </c:pt>
                <c:pt idx="1052" c:formatCode="_(* #,##0_);_(* \(#,##0\);_(* &quot;-&quot;??_);_(@_)">
                  <c:v>105300</c:v>
                </c:pt>
                <c:pt idx="1053" c:formatCode="_(* #,##0_);_(* \(#,##0\);_(* &quot;-&quot;??_);_(@_)">
                  <c:v>105400</c:v>
                </c:pt>
                <c:pt idx="1054" c:formatCode="_(* #,##0_);_(* \(#,##0\);_(* &quot;-&quot;??_);_(@_)">
                  <c:v>105500</c:v>
                </c:pt>
                <c:pt idx="1055" c:formatCode="_(* #,##0_);_(* \(#,##0\);_(* &quot;-&quot;??_);_(@_)">
                  <c:v>105600</c:v>
                </c:pt>
                <c:pt idx="1056" c:formatCode="_(* #,##0_);_(* \(#,##0\);_(* &quot;-&quot;??_);_(@_)">
                  <c:v>105700</c:v>
                </c:pt>
                <c:pt idx="1057" c:formatCode="_(* #,##0_);_(* \(#,##0\);_(* &quot;-&quot;??_);_(@_)">
                  <c:v>105800</c:v>
                </c:pt>
                <c:pt idx="1058" c:formatCode="_(* #,##0_);_(* \(#,##0\);_(* &quot;-&quot;??_);_(@_)">
                  <c:v>105900</c:v>
                </c:pt>
                <c:pt idx="1059" c:formatCode="_(* #,##0_);_(* \(#,##0\);_(* &quot;-&quot;??_);_(@_)">
                  <c:v>106000</c:v>
                </c:pt>
                <c:pt idx="1060" c:formatCode="_(* #,##0_);_(* \(#,##0\);_(* &quot;-&quot;??_);_(@_)">
                  <c:v>106100</c:v>
                </c:pt>
                <c:pt idx="1061" c:formatCode="_(* #,##0_);_(* \(#,##0\);_(* &quot;-&quot;??_);_(@_)">
                  <c:v>106200</c:v>
                </c:pt>
                <c:pt idx="1062" c:formatCode="_(* #,##0_);_(* \(#,##0\);_(* &quot;-&quot;??_);_(@_)">
                  <c:v>106300</c:v>
                </c:pt>
                <c:pt idx="1063" c:formatCode="_(* #,##0_);_(* \(#,##0\);_(* &quot;-&quot;??_);_(@_)">
                  <c:v>106400</c:v>
                </c:pt>
                <c:pt idx="1064" c:formatCode="_(* #,##0_);_(* \(#,##0\);_(* &quot;-&quot;??_);_(@_)">
                  <c:v>106500</c:v>
                </c:pt>
                <c:pt idx="1065" c:formatCode="_(* #,##0_);_(* \(#,##0\);_(* &quot;-&quot;??_);_(@_)">
                  <c:v>106600</c:v>
                </c:pt>
                <c:pt idx="1066" c:formatCode="_(* #,##0_);_(* \(#,##0\);_(* &quot;-&quot;??_);_(@_)">
                  <c:v>106700</c:v>
                </c:pt>
                <c:pt idx="1067" c:formatCode="_(* #,##0_);_(* \(#,##0\);_(* &quot;-&quot;??_);_(@_)">
                  <c:v>106800</c:v>
                </c:pt>
                <c:pt idx="1068" c:formatCode="_(* #,##0_);_(* \(#,##0\);_(* &quot;-&quot;??_);_(@_)">
                  <c:v>106900</c:v>
                </c:pt>
                <c:pt idx="1069" c:formatCode="_(* #,##0_);_(* \(#,##0\);_(* &quot;-&quot;??_);_(@_)">
                  <c:v>107000</c:v>
                </c:pt>
                <c:pt idx="1070" c:formatCode="_(* #,##0_);_(* \(#,##0\);_(* &quot;-&quot;??_);_(@_)">
                  <c:v>107100</c:v>
                </c:pt>
                <c:pt idx="1071" c:formatCode="_(* #,##0_);_(* \(#,##0\);_(* &quot;-&quot;??_);_(@_)">
                  <c:v>107200</c:v>
                </c:pt>
                <c:pt idx="1072" c:formatCode="_(* #,##0_);_(* \(#,##0\);_(* &quot;-&quot;??_);_(@_)">
                  <c:v>107300</c:v>
                </c:pt>
                <c:pt idx="1073" c:formatCode="_(* #,##0_);_(* \(#,##0\);_(* &quot;-&quot;??_);_(@_)">
                  <c:v>107400</c:v>
                </c:pt>
                <c:pt idx="1074" c:formatCode="_(* #,##0_);_(* \(#,##0\);_(* &quot;-&quot;??_);_(@_)">
                  <c:v>107500</c:v>
                </c:pt>
                <c:pt idx="1075" c:formatCode="_(* #,##0_);_(* \(#,##0\);_(* &quot;-&quot;??_);_(@_)">
                  <c:v>107600</c:v>
                </c:pt>
                <c:pt idx="1076" c:formatCode="_(* #,##0_);_(* \(#,##0\);_(* &quot;-&quot;??_);_(@_)">
                  <c:v>107700</c:v>
                </c:pt>
                <c:pt idx="1077" c:formatCode="_(* #,##0_);_(* \(#,##0\);_(* &quot;-&quot;??_);_(@_)">
                  <c:v>107800</c:v>
                </c:pt>
                <c:pt idx="1078" c:formatCode="_(* #,##0_);_(* \(#,##0\);_(* &quot;-&quot;??_);_(@_)">
                  <c:v>107900</c:v>
                </c:pt>
                <c:pt idx="1079" c:formatCode="_(* #,##0_);_(* \(#,##0\);_(* &quot;-&quot;??_);_(@_)">
                  <c:v>108000</c:v>
                </c:pt>
                <c:pt idx="1080" c:formatCode="_(* #,##0_);_(* \(#,##0\);_(* &quot;-&quot;??_);_(@_)">
                  <c:v>108100</c:v>
                </c:pt>
                <c:pt idx="1081" c:formatCode="_(* #,##0_);_(* \(#,##0\);_(* &quot;-&quot;??_);_(@_)">
                  <c:v>108200</c:v>
                </c:pt>
                <c:pt idx="1082" c:formatCode="_(* #,##0_);_(* \(#,##0\);_(* &quot;-&quot;??_);_(@_)">
                  <c:v>108300</c:v>
                </c:pt>
                <c:pt idx="1083" c:formatCode="_(* #,##0_);_(* \(#,##0\);_(* &quot;-&quot;??_);_(@_)">
                  <c:v>108400</c:v>
                </c:pt>
                <c:pt idx="1084" c:formatCode="_(* #,##0_);_(* \(#,##0\);_(* &quot;-&quot;??_);_(@_)">
                  <c:v>108500</c:v>
                </c:pt>
                <c:pt idx="1085" c:formatCode="_(* #,##0_);_(* \(#,##0\);_(* &quot;-&quot;??_);_(@_)">
                  <c:v>108600</c:v>
                </c:pt>
                <c:pt idx="1086" c:formatCode="_(* #,##0_);_(* \(#,##0\);_(* &quot;-&quot;??_);_(@_)">
                  <c:v>108700</c:v>
                </c:pt>
                <c:pt idx="1087" c:formatCode="_(* #,##0_);_(* \(#,##0\);_(* &quot;-&quot;??_);_(@_)">
                  <c:v>108800</c:v>
                </c:pt>
                <c:pt idx="1088" c:formatCode="_(* #,##0_);_(* \(#,##0\);_(* &quot;-&quot;??_);_(@_)">
                  <c:v>108900</c:v>
                </c:pt>
                <c:pt idx="1089" c:formatCode="_(* #,##0_);_(* \(#,##0\);_(* &quot;-&quot;??_);_(@_)">
                  <c:v>109000</c:v>
                </c:pt>
                <c:pt idx="1090" c:formatCode="_(* #,##0_);_(* \(#,##0\);_(* &quot;-&quot;??_);_(@_)">
                  <c:v>109100</c:v>
                </c:pt>
                <c:pt idx="1091" c:formatCode="_(* #,##0_);_(* \(#,##0\);_(* &quot;-&quot;??_);_(@_)">
                  <c:v>109200</c:v>
                </c:pt>
                <c:pt idx="1092" c:formatCode="_(* #,##0_);_(* \(#,##0\);_(* &quot;-&quot;??_);_(@_)">
                  <c:v>109300</c:v>
                </c:pt>
                <c:pt idx="1093" c:formatCode="_(* #,##0_);_(* \(#,##0\);_(* &quot;-&quot;??_);_(@_)">
                  <c:v>109400</c:v>
                </c:pt>
                <c:pt idx="1094" c:formatCode="_(* #,##0_);_(* \(#,##0\);_(* &quot;-&quot;??_);_(@_)">
                  <c:v>109500</c:v>
                </c:pt>
                <c:pt idx="1095" c:formatCode="_(* #,##0_);_(* \(#,##0\);_(* &quot;-&quot;??_);_(@_)">
                  <c:v>109600</c:v>
                </c:pt>
                <c:pt idx="1096" c:formatCode="_(* #,##0_);_(* \(#,##0\);_(* &quot;-&quot;??_);_(@_)">
                  <c:v>109700</c:v>
                </c:pt>
                <c:pt idx="1097" c:formatCode="_(* #,##0_);_(* \(#,##0\);_(* &quot;-&quot;??_);_(@_)">
                  <c:v>109800</c:v>
                </c:pt>
                <c:pt idx="1098" c:formatCode="_(* #,##0_);_(* \(#,##0\);_(* &quot;-&quot;??_);_(@_)">
                  <c:v>109900</c:v>
                </c:pt>
                <c:pt idx="1099" c:formatCode="_(* #,##0_);_(* \(#,##0\);_(* &quot;-&quot;??_);_(@_)">
                  <c:v>110000</c:v>
                </c:pt>
                <c:pt idx="1100" c:formatCode="_(* #,##0_);_(* \(#,##0\);_(* &quot;-&quot;??_);_(@_)">
                  <c:v>110100</c:v>
                </c:pt>
                <c:pt idx="1101" c:formatCode="_(* #,##0_);_(* \(#,##0\);_(* &quot;-&quot;??_);_(@_)">
                  <c:v>110200</c:v>
                </c:pt>
                <c:pt idx="1102" c:formatCode="_(* #,##0_);_(* \(#,##0\);_(* &quot;-&quot;??_);_(@_)">
                  <c:v>110300</c:v>
                </c:pt>
                <c:pt idx="1103" c:formatCode="_(* #,##0_);_(* \(#,##0\);_(* &quot;-&quot;??_);_(@_)">
                  <c:v>110400</c:v>
                </c:pt>
                <c:pt idx="1104" c:formatCode="_(* #,##0_);_(* \(#,##0\);_(* &quot;-&quot;??_);_(@_)">
                  <c:v>110500</c:v>
                </c:pt>
                <c:pt idx="1105" c:formatCode="_(* #,##0_);_(* \(#,##0\);_(* &quot;-&quot;??_);_(@_)">
                  <c:v>110600</c:v>
                </c:pt>
                <c:pt idx="1106" c:formatCode="_(* #,##0_);_(* \(#,##0\);_(* &quot;-&quot;??_);_(@_)">
                  <c:v>110700</c:v>
                </c:pt>
                <c:pt idx="1107" c:formatCode="_(* #,##0_);_(* \(#,##0\);_(* &quot;-&quot;??_);_(@_)">
                  <c:v>110800</c:v>
                </c:pt>
                <c:pt idx="1108" c:formatCode="_(* #,##0_);_(* \(#,##0\);_(* &quot;-&quot;??_);_(@_)">
                  <c:v>110900</c:v>
                </c:pt>
                <c:pt idx="1109" c:formatCode="_(* #,##0_);_(* \(#,##0\);_(* &quot;-&quot;??_);_(@_)">
                  <c:v>111000</c:v>
                </c:pt>
                <c:pt idx="1110" c:formatCode="_(* #,##0_);_(* \(#,##0\);_(* &quot;-&quot;??_);_(@_)">
                  <c:v>111100</c:v>
                </c:pt>
                <c:pt idx="1111" c:formatCode="_(* #,##0_);_(* \(#,##0\);_(* &quot;-&quot;??_);_(@_)">
                  <c:v>111200</c:v>
                </c:pt>
                <c:pt idx="1112" c:formatCode="_(* #,##0_);_(* \(#,##0\);_(* &quot;-&quot;??_);_(@_)">
                  <c:v>111300</c:v>
                </c:pt>
                <c:pt idx="1113" c:formatCode="_(* #,##0_);_(* \(#,##0\);_(* &quot;-&quot;??_);_(@_)">
                  <c:v>111400</c:v>
                </c:pt>
                <c:pt idx="1114" c:formatCode="_(* #,##0_);_(* \(#,##0\);_(* &quot;-&quot;??_);_(@_)">
                  <c:v>111500</c:v>
                </c:pt>
                <c:pt idx="1115" c:formatCode="_(* #,##0_);_(* \(#,##0\);_(* &quot;-&quot;??_);_(@_)">
                  <c:v>111600</c:v>
                </c:pt>
                <c:pt idx="1116" c:formatCode="_(* #,##0_);_(* \(#,##0\);_(* &quot;-&quot;??_);_(@_)">
                  <c:v>111700</c:v>
                </c:pt>
                <c:pt idx="1117" c:formatCode="_(* #,##0_);_(* \(#,##0\);_(* &quot;-&quot;??_);_(@_)">
                  <c:v>111800</c:v>
                </c:pt>
                <c:pt idx="1118" c:formatCode="_(* #,##0_);_(* \(#,##0\);_(* &quot;-&quot;??_);_(@_)">
                  <c:v>111900</c:v>
                </c:pt>
                <c:pt idx="1119" c:formatCode="_(* #,##0_);_(* \(#,##0\);_(* &quot;-&quot;??_);_(@_)">
                  <c:v>112000</c:v>
                </c:pt>
                <c:pt idx="1120" c:formatCode="_(* #,##0_);_(* \(#,##0\);_(* &quot;-&quot;??_);_(@_)">
                  <c:v>112100</c:v>
                </c:pt>
                <c:pt idx="1121" c:formatCode="_(* #,##0_);_(* \(#,##0\);_(* &quot;-&quot;??_);_(@_)">
                  <c:v>112200</c:v>
                </c:pt>
                <c:pt idx="1122" c:formatCode="_(* #,##0_);_(* \(#,##0\);_(* &quot;-&quot;??_);_(@_)">
                  <c:v>112300</c:v>
                </c:pt>
                <c:pt idx="1123" c:formatCode="_(* #,##0_);_(* \(#,##0\);_(* &quot;-&quot;??_);_(@_)">
                  <c:v>112400</c:v>
                </c:pt>
                <c:pt idx="1124" c:formatCode="_(* #,##0_);_(* \(#,##0\);_(* &quot;-&quot;??_);_(@_)">
                  <c:v>112500</c:v>
                </c:pt>
                <c:pt idx="1125" c:formatCode="_(* #,##0_);_(* \(#,##0\);_(* &quot;-&quot;??_);_(@_)">
                  <c:v>112600</c:v>
                </c:pt>
                <c:pt idx="1126" c:formatCode="_(* #,##0_);_(* \(#,##0\);_(* &quot;-&quot;??_);_(@_)">
                  <c:v>112700</c:v>
                </c:pt>
                <c:pt idx="1127" c:formatCode="_(* #,##0_);_(* \(#,##0\);_(* &quot;-&quot;??_);_(@_)">
                  <c:v>112800</c:v>
                </c:pt>
                <c:pt idx="1128" c:formatCode="_(* #,##0_);_(* \(#,##0\);_(* &quot;-&quot;??_);_(@_)">
                  <c:v>112900</c:v>
                </c:pt>
                <c:pt idx="1129" c:formatCode="_(* #,##0_);_(* \(#,##0\);_(* &quot;-&quot;??_);_(@_)">
                  <c:v>113000</c:v>
                </c:pt>
                <c:pt idx="1130" c:formatCode="_(* #,##0_);_(* \(#,##0\);_(* &quot;-&quot;??_);_(@_)">
                  <c:v>113100</c:v>
                </c:pt>
                <c:pt idx="1131" c:formatCode="_(* #,##0_);_(* \(#,##0\);_(* &quot;-&quot;??_);_(@_)">
                  <c:v>113200</c:v>
                </c:pt>
                <c:pt idx="1132" c:formatCode="_(* #,##0_);_(* \(#,##0\);_(* &quot;-&quot;??_);_(@_)">
                  <c:v>113300</c:v>
                </c:pt>
                <c:pt idx="1133" c:formatCode="_(* #,##0_);_(* \(#,##0\);_(* &quot;-&quot;??_);_(@_)">
                  <c:v>113400</c:v>
                </c:pt>
                <c:pt idx="1134" c:formatCode="_(* #,##0_);_(* \(#,##0\);_(* &quot;-&quot;??_);_(@_)">
                  <c:v>113500</c:v>
                </c:pt>
                <c:pt idx="1135" c:formatCode="_(* #,##0_);_(* \(#,##0\);_(* &quot;-&quot;??_);_(@_)">
                  <c:v>113600</c:v>
                </c:pt>
                <c:pt idx="1136" c:formatCode="_(* #,##0_);_(* \(#,##0\);_(* &quot;-&quot;??_);_(@_)">
                  <c:v>113700</c:v>
                </c:pt>
                <c:pt idx="1137" c:formatCode="_(* #,##0_);_(* \(#,##0\);_(* &quot;-&quot;??_);_(@_)">
                  <c:v>113800</c:v>
                </c:pt>
                <c:pt idx="1138" c:formatCode="_(* #,##0_);_(* \(#,##0\);_(* &quot;-&quot;??_);_(@_)">
                  <c:v>113900</c:v>
                </c:pt>
                <c:pt idx="1139" c:formatCode="_(* #,##0_);_(* \(#,##0\);_(* &quot;-&quot;??_);_(@_)">
                  <c:v>114000</c:v>
                </c:pt>
                <c:pt idx="1140" c:formatCode="_(* #,##0_);_(* \(#,##0\);_(* &quot;-&quot;??_);_(@_)">
                  <c:v>114100</c:v>
                </c:pt>
                <c:pt idx="1141" c:formatCode="_(* #,##0_);_(* \(#,##0\);_(* &quot;-&quot;??_);_(@_)">
                  <c:v>114200</c:v>
                </c:pt>
                <c:pt idx="1142" c:formatCode="_(* #,##0_);_(* \(#,##0\);_(* &quot;-&quot;??_);_(@_)">
                  <c:v>114300</c:v>
                </c:pt>
                <c:pt idx="1143" c:formatCode="_(* #,##0_);_(* \(#,##0\);_(* &quot;-&quot;??_);_(@_)">
                  <c:v>114400</c:v>
                </c:pt>
                <c:pt idx="1144" c:formatCode="_(* #,##0_);_(* \(#,##0\);_(* &quot;-&quot;??_);_(@_)">
                  <c:v>114500</c:v>
                </c:pt>
                <c:pt idx="1145" c:formatCode="_(* #,##0_);_(* \(#,##0\);_(* &quot;-&quot;??_);_(@_)">
                  <c:v>114600</c:v>
                </c:pt>
                <c:pt idx="1146" c:formatCode="_(* #,##0_);_(* \(#,##0\);_(* &quot;-&quot;??_);_(@_)">
                  <c:v>114700</c:v>
                </c:pt>
                <c:pt idx="1147" c:formatCode="_(* #,##0_);_(* \(#,##0\);_(* &quot;-&quot;??_);_(@_)">
                  <c:v>114800</c:v>
                </c:pt>
                <c:pt idx="1148" c:formatCode="_(* #,##0_);_(* \(#,##0\);_(* &quot;-&quot;??_);_(@_)">
                  <c:v>114900</c:v>
                </c:pt>
                <c:pt idx="1149" c:formatCode="_(* #,##0_);_(* \(#,##0\);_(* &quot;-&quot;??_);_(@_)">
                  <c:v>115000</c:v>
                </c:pt>
                <c:pt idx="1150" c:formatCode="_(* #,##0_);_(* \(#,##0\);_(* &quot;-&quot;??_);_(@_)">
                  <c:v>115100</c:v>
                </c:pt>
                <c:pt idx="1151" c:formatCode="_(* #,##0_);_(* \(#,##0\);_(* &quot;-&quot;??_);_(@_)">
                  <c:v>115200</c:v>
                </c:pt>
                <c:pt idx="1152" c:formatCode="_(* #,##0_);_(* \(#,##0\);_(* &quot;-&quot;??_);_(@_)">
                  <c:v>115300</c:v>
                </c:pt>
                <c:pt idx="1153" c:formatCode="_(* #,##0_);_(* \(#,##0\);_(* &quot;-&quot;??_);_(@_)">
                  <c:v>115400</c:v>
                </c:pt>
                <c:pt idx="1154" c:formatCode="_(* #,##0_);_(* \(#,##0\);_(* &quot;-&quot;??_);_(@_)">
                  <c:v>115500</c:v>
                </c:pt>
                <c:pt idx="1155" c:formatCode="_(* #,##0_);_(* \(#,##0\);_(* &quot;-&quot;??_);_(@_)">
                  <c:v>115600</c:v>
                </c:pt>
                <c:pt idx="1156" c:formatCode="_(* #,##0_);_(* \(#,##0\);_(* &quot;-&quot;??_);_(@_)">
                  <c:v>115700</c:v>
                </c:pt>
                <c:pt idx="1157" c:formatCode="_(* #,##0_);_(* \(#,##0\);_(* &quot;-&quot;??_);_(@_)">
                  <c:v>115800</c:v>
                </c:pt>
                <c:pt idx="1158" c:formatCode="_(* #,##0_);_(* \(#,##0\);_(* &quot;-&quot;??_);_(@_)">
                  <c:v>115900</c:v>
                </c:pt>
                <c:pt idx="1159" c:formatCode="_(* #,##0_);_(* \(#,##0\);_(* &quot;-&quot;??_);_(@_)">
                  <c:v>116000</c:v>
                </c:pt>
                <c:pt idx="1160" c:formatCode="_(* #,##0_);_(* \(#,##0\);_(* &quot;-&quot;??_);_(@_)">
                  <c:v>116100</c:v>
                </c:pt>
                <c:pt idx="1161" c:formatCode="_(* #,##0_);_(* \(#,##0\);_(* &quot;-&quot;??_);_(@_)">
                  <c:v>116200</c:v>
                </c:pt>
                <c:pt idx="1162" c:formatCode="_(* #,##0_);_(* \(#,##0\);_(* &quot;-&quot;??_);_(@_)">
                  <c:v>116300</c:v>
                </c:pt>
                <c:pt idx="1163" c:formatCode="_(* #,##0_);_(* \(#,##0\);_(* &quot;-&quot;??_);_(@_)">
                  <c:v>116400</c:v>
                </c:pt>
                <c:pt idx="1164" c:formatCode="_(* #,##0_);_(* \(#,##0\);_(* &quot;-&quot;??_);_(@_)">
                  <c:v>116500</c:v>
                </c:pt>
                <c:pt idx="1165" c:formatCode="_(* #,##0_);_(* \(#,##0\);_(* &quot;-&quot;??_);_(@_)">
                  <c:v>116600</c:v>
                </c:pt>
                <c:pt idx="1166" c:formatCode="_(* #,##0_);_(* \(#,##0\);_(* &quot;-&quot;??_);_(@_)">
                  <c:v>116700</c:v>
                </c:pt>
                <c:pt idx="1167" c:formatCode="_(* #,##0_);_(* \(#,##0\);_(* &quot;-&quot;??_);_(@_)">
                  <c:v>116800</c:v>
                </c:pt>
                <c:pt idx="1168" c:formatCode="_(* #,##0_);_(* \(#,##0\);_(* &quot;-&quot;??_);_(@_)">
                  <c:v>116900</c:v>
                </c:pt>
                <c:pt idx="1169" c:formatCode="_(* #,##0_);_(* \(#,##0\);_(* &quot;-&quot;??_);_(@_)">
                  <c:v>117000</c:v>
                </c:pt>
                <c:pt idx="1170" c:formatCode="_(* #,##0_);_(* \(#,##0\);_(* &quot;-&quot;??_);_(@_)">
                  <c:v>117100</c:v>
                </c:pt>
                <c:pt idx="1171" c:formatCode="_(* #,##0_);_(* \(#,##0\);_(* &quot;-&quot;??_);_(@_)">
                  <c:v>117200</c:v>
                </c:pt>
                <c:pt idx="1172" c:formatCode="_(* #,##0_);_(* \(#,##0\);_(* &quot;-&quot;??_);_(@_)">
                  <c:v>117300</c:v>
                </c:pt>
                <c:pt idx="1173" c:formatCode="_(* #,##0_);_(* \(#,##0\);_(* &quot;-&quot;??_);_(@_)">
                  <c:v>117400</c:v>
                </c:pt>
                <c:pt idx="1174" c:formatCode="_(* #,##0_);_(* \(#,##0\);_(* &quot;-&quot;??_);_(@_)">
                  <c:v>117500</c:v>
                </c:pt>
                <c:pt idx="1175" c:formatCode="_(* #,##0_);_(* \(#,##0\);_(* &quot;-&quot;??_);_(@_)">
                  <c:v>117600</c:v>
                </c:pt>
                <c:pt idx="1176" c:formatCode="_(* #,##0_);_(* \(#,##0\);_(* &quot;-&quot;??_);_(@_)">
                  <c:v>117700</c:v>
                </c:pt>
                <c:pt idx="1177" c:formatCode="_(* #,##0_);_(* \(#,##0\);_(* &quot;-&quot;??_);_(@_)">
                  <c:v>117800</c:v>
                </c:pt>
                <c:pt idx="1178" c:formatCode="_(* #,##0_);_(* \(#,##0\);_(* &quot;-&quot;??_);_(@_)">
                  <c:v>117900</c:v>
                </c:pt>
                <c:pt idx="1179" c:formatCode="_(* #,##0_);_(* \(#,##0\);_(* &quot;-&quot;??_);_(@_)">
                  <c:v>118000</c:v>
                </c:pt>
                <c:pt idx="1180" c:formatCode="_(* #,##0_);_(* \(#,##0\);_(* &quot;-&quot;??_);_(@_)">
                  <c:v>118100</c:v>
                </c:pt>
                <c:pt idx="1181" c:formatCode="_(* #,##0_);_(* \(#,##0\);_(* &quot;-&quot;??_);_(@_)">
                  <c:v>118200</c:v>
                </c:pt>
                <c:pt idx="1182" c:formatCode="_(* #,##0_);_(* \(#,##0\);_(* &quot;-&quot;??_);_(@_)">
                  <c:v>118300</c:v>
                </c:pt>
                <c:pt idx="1183" c:formatCode="_(* #,##0_);_(* \(#,##0\);_(* &quot;-&quot;??_);_(@_)">
                  <c:v>118400</c:v>
                </c:pt>
                <c:pt idx="1184" c:formatCode="_(* #,##0_);_(* \(#,##0\);_(* &quot;-&quot;??_);_(@_)">
                  <c:v>118500</c:v>
                </c:pt>
                <c:pt idx="1185" c:formatCode="_(* #,##0_);_(* \(#,##0\);_(* &quot;-&quot;??_);_(@_)">
                  <c:v>118600</c:v>
                </c:pt>
                <c:pt idx="1186" c:formatCode="_(* #,##0_);_(* \(#,##0\);_(* &quot;-&quot;??_);_(@_)">
                  <c:v>118700</c:v>
                </c:pt>
                <c:pt idx="1187" c:formatCode="_(* #,##0_);_(* \(#,##0\);_(* &quot;-&quot;??_);_(@_)">
                  <c:v>118800</c:v>
                </c:pt>
                <c:pt idx="1188" c:formatCode="_(* #,##0_);_(* \(#,##0\);_(* &quot;-&quot;??_);_(@_)">
                  <c:v>118900</c:v>
                </c:pt>
                <c:pt idx="1189" c:formatCode="_(* #,##0_);_(* \(#,##0\);_(* &quot;-&quot;??_);_(@_)">
                  <c:v>119000</c:v>
                </c:pt>
                <c:pt idx="1190" c:formatCode="_(* #,##0_);_(* \(#,##0\);_(* &quot;-&quot;??_);_(@_)">
                  <c:v>119100</c:v>
                </c:pt>
                <c:pt idx="1191" c:formatCode="_(* #,##0_);_(* \(#,##0\);_(* &quot;-&quot;??_);_(@_)">
                  <c:v>119200</c:v>
                </c:pt>
                <c:pt idx="1192" c:formatCode="_(* #,##0_);_(* \(#,##0\);_(* &quot;-&quot;??_);_(@_)">
                  <c:v>119300</c:v>
                </c:pt>
                <c:pt idx="1193" c:formatCode="_(* #,##0_);_(* \(#,##0\);_(* &quot;-&quot;??_);_(@_)">
                  <c:v>119400</c:v>
                </c:pt>
                <c:pt idx="1194" c:formatCode="_(* #,##0_);_(* \(#,##0\);_(* &quot;-&quot;??_);_(@_)">
                  <c:v>119500</c:v>
                </c:pt>
                <c:pt idx="1195" c:formatCode="_(* #,##0_);_(* \(#,##0\);_(* &quot;-&quot;??_);_(@_)">
                  <c:v>119600</c:v>
                </c:pt>
                <c:pt idx="1196" c:formatCode="_(* #,##0_);_(* \(#,##0\);_(* &quot;-&quot;??_);_(@_)">
                  <c:v>119700</c:v>
                </c:pt>
                <c:pt idx="1197" c:formatCode="_(* #,##0_);_(* \(#,##0\);_(* &quot;-&quot;??_);_(@_)">
                  <c:v>119800</c:v>
                </c:pt>
                <c:pt idx="1198" c:formatCode="_(* #,##0_);_(* \(#,##0\);_(* &quot;-&quot;??_);_(@_)">
                  <c:v>119900</c:v>
                </c:pt>
                <c:pt idx="1199" c:formatCode="_(* #,##0_);_(* \(#,##0\);_(* &quot;-&quot;??_);_(@_)">
                  <c:v>120000</c:v>
                </c:pt>
                <c:pt idx="1200" c:formatCode="_(* #,##0_);_(* \(#,##0\);_(* &quot;-&quot;??_);_(@_)">
                  <c:v>120100</c:v>
                </c:pt>
                <c:pt idx="1201" c:formatCode="_(* #,##0_);_(* \(#,##0\);_(* &quot;-&quot;??_);_(@_)">
                  <c:v>120200</c:v>
                </c:pt>
                <c:pt idx="1202" c:formatCode="_(* #,##0_);_(* \(#,##0\);_(* &quot;-&quot;??_);_(@_)">
                  <c:v>120300</c:v>
                </c:pt>
                <c:pt idx="1203" c:formatCode="_(* #,##0_);_(* \(#,##0\);_(* &quot;-&quot;??_);_(@_)">
                  <c:v>120400</c:v>
                </c:pt>
                <c:pt idx="1204" c:formatCode="_(* #,##0_);_(* \(#,##0\);_(* &quot;-&quot;??_);_(@_)">
                  <c:v>120500</c:v>
                </c:pt>
                <c:pt idx="1205" c:formatCode="_(* #,##0_);_(* \(#,##0\);_(* &quot;-&quot;??_);_(@_)">
                  <c:v>120600</c:v>
                </c:pt>
                <c:pt idx="1206" c:formatCode="_(* #,##0_);_(* \(#,##0\);_(* &quot;-&quot;??_);_(@_)">
                  <c:v>120700</c:v>
                </c:pt>
                <c:pt idx="1207" c:formatCode="_(* #,##0_);_(* \(#,##0\);_(* &quot;-&quot;??_);_(@_)">
                  <c:v>120800</c:v>
                </c:pt>
                <c:pt idx="1208" c:formatCode="_(* #,##0_);_(* \(#,##0\);_(* &quot;-&quot;??_);_(@_)">
                  <c:v>120900</c:v>
                </c:pt>
                <c:pt idx="1209" c:formatCode="_(* #,##0_);_(* \(#,##0\);_(* &quot;-&quot;??_);_(@_)">
                  <c:v>121000</c:v>
                </c:pt>
                <c:pt idx="1210" c:formatCode="_(* #,##0_);_(* \(#,##0\);_(* &quot;-&quot;??_);_(@_)">
                  <c:v>121100</c:v>
                </c:pt>
                <c:pt idx="1211" c:formatCode="_(* #,##0_);_(* \(#,##0\);_(* &quot;-&quot;??_);_(@_)">
                  <c:v>121200</c:v>
                </c:pt>
                <c:pt idx="1212" c:formatCode="_(* #,##0_);_(* \(#,##0\);_(* &quot;-&quot;??_);_(@_)">
                  <c:v>121300</c:v>
                </c:pt>
                <c:pt idx="1213" c:formatCode="_(* #,##0_);_(* \(#,##0\);_(* &quot;-&quot;??_);_(@_)">
                  <c:v>121400</c:v>
                </c:pt>
                <c:pt idx="1214" c:formatCode="_(* #,##0_);_(* \(#,##0\);_(* &quot;-&quot;??_);_(@_)">
                  <c:v>121500</c:v>
                </c:pt>
                <c:pt idx="1215" c:formatCode="_(* #,##0_);_(* \(#,##0\);_(* &quot;-&quot;??_);_(@_)">
                  <c:v>121600</c:v>
                </c:pt>
                <c:pt idx="1216" c:formatCode="_(* #,##0_);_(* \(#,##0\);_(* &quot;-&quot;??_);_(@_)">
                  <c:v>121700</c:v>
                </c:pt>
                <c:pt idx="1217" c:formatCode="_(* #,##0_);_(* \(#,##0\);_(* &quot;-&quot;??_);_(@_)">
                  <c:v>121800</c:v>
                </c:pt>
                <c:pt idx="1218" c:formatCode="_(* #,##0_);_(* \(#,##0\);_(* &quot;-&quot;??_);_(@_)">
                  <c:v>121900</c:v>
                </c:pt>
                <c:pt idx="1219" c:formatCode="_(* #,##0_);_(* \(#,##0\);_(* &quot;-&quot;??_);_(@_)">
                  <c:v>122000</c:v>
                </c:pt>
                <c:pt idx="1220" c:formatCode="_(* #,##0_);_(* \(#,##0\);_(* &quot;-&quot;??_);_(@_)">
                  <c:v>122100</c:v>
                </c:pt>
                <c:pt idx="1221" c:formatCode="_(* #,##0_);_(* \(#,##0\);_(* &quot;-&quot;??_);_(@_)">
                  <c:v>122200</c:v>
                </c:pt>
                <c:pt idx="1222" c:formatCode="_(* #,##0_);_(* \(#,##0\);_(* &quot;-&quot;??_);_(@_)">
                  <c:v>122300</c:v>
                </c:pt>
                <c:pt idx="1223" c:formatCode="_(* #,##0_);_(* \(#,##0\);_(* &quot;-&quot;??_);_(@_)">
                  <c:v>122400</c:v>
                </c:pt>
                <c:pt idx="1224" c:formatCode="_(* #,##0_);_(* \(#,##0\);_(* &quot;-&quot;??_);_(@_)">
                  <c:v>122500</c:v>
                </c:pt>
                <c:pt idx="1225" c:formatCode="_(* #,##0_);_(* \(#,##0\);_(* &quot;-&quot;??_);_(@_)">
                  <c:v>122600</c:v>
                </c:pt>
                <c:pt idx="1226" c:formatCode="_(* #,##0_);_(* \(#,##0\);_(* &quot;-&quot;??_);_(@_)">
                  <c:v>122700</c:v>
                </c:pt>
                <c:pt idx="1227" c:formatCode="_(* #,##0_);_(* \(#,##0\);_(* &quot;-&quot;??_);_(@_)">
                  <c:v>122800</c:v>
                </c:pt>
                <c:pt idx="1228" c:formatCode="_(* #,##0_);_(* \(#,##0\);_(* &quot;-&quot;??_);_(@_)">
                  <c:v>122900</c:v>
                </c:pt>
                <c:pt idx="1229" c:formatCode="_(* #,##0_);_(* \(#,##0\);_(* &quot;-&quot;??_);_(@_)">
                  <c:v>123000</c:v>
                </c:pt>
                <c:pt idx="1230" c:formatCode="_(* #,##0_);_(* \(#,##0\);_(* &quot;-&quot;??_);_(@_)">
                  <c:v>123100</c:v>
                </c:pt>
                <c:pt idx="1231" c:formatCode="_(* #,##0_);_(* \(#,##0\);_(* &quot;-&quot;??_);_(@_)">
                  <c:v>123200</c:v>
                </c:pt>
                <c:pt idx="1232" c:formatCode="_(* #,##0_);_(* \(#,##0\);_(* &quot;-&quot;??_);_(@_)">
                  <c:v>123300</c:v>
                </c:pt>
                <c:pt idx="1233" c:formatCode="_(* #,##0_);_(* \(#,##0\);_(* &quot;-&quot;??_);_(@_)">
                  <c:v>123400</c:v>
                </c:pt>
                <c:pt idx="1234" c:formatCode="_(* #,##0_);_(* \(#,##0\);_(* &quot;-&quot;??_);_(@_)">
                  <c:v>123500</c:v>
                </c:pt>
                <c:pt idx="1235" c:formatCode="_(* #,##0_);_(* \(#,##0\);_(* &quot;-&quot;??_);_(@_)">
                  <c:v>123600</c:v>
                </c:pt>
                <c:pt idx="1236" c:formatCode="_(* #,##0_);_(* \(#,##0\);_(* &quot;-&quot;??_);_(@_)">
                  <c:v>123700</c:v>
                </c:pt>
                <c:pt idx="1237" c:formatCode="_(* #,##0_);_(* \(#,##0\);_(* &quot;-&quot;??_);_(@_)">
                  <c:v>123800</c:v>
                </c:pt>
                <c:pt idx="1238" c:formatCode="_(* #,##0_);_(* \(#,##0\);_(* &quot;-&quot;??_);_(@_)">
                  <c:v>123900</c:v>
                </c:pt>
                <c:pt idx="1239" c:formatCode="_(* #,##0_);_(* \(#,##0\);_(* &quot;-&quot;??_);_(@_)">
                  <c:v>124000</c:v>
                </c:pt>
                <c:pt idx="1240" c:formatCode="_(* #,##0_);_(* \(#,##0\);_(* &quot;-&quot;??_);_(@_)">
                  <c:v>124100</c:v>
                </c:pt>
                <c:pt idx="1241" c:formatCode="_(* #,##0_);_(* \(#,##0\);_(* &quot;-&quot;??_);_(@_)">
                  <c:v>124200</c:v>
                </c:pt>
                <c:pt idx="1242" c:formatCode="_(* #,##0_);_(* \(#,##0\);_(* &quot;-&quot;??_);_(@_)">
                  <c:v>124300</c:v>
                </c:pt>
                <c:pt idx="1243" c:formatCode="_(* #,##0_);_(* \(#,##0\);_(* &quot;-&quot;??_);_(@_)">
                  <c:v>124400</c:v>
                </c:pt>
                <c:pt idx="1244" c:formatCode="_(* #,##0_);_(* \(#,##0\);_(* &quot;-&quot;??_);_(@_)">
                  <c:v>124500</c:v>
                </c:pt>
                <c:pt idx="1245" c:formatCode="_(* #,##0_);_(* \(#,##0\);_(* &quot;-&quot;??_);_(@_)">
                  <c:v>124600</c:v>
                </c:pt>
                <c:pt idx="1246" c:formatCode="_(* #,##0_);_(* \(#,##0\);_(* &quot;-&quot;??_);_(@_)">
                  <c:v>124700</c:v>
                </c:pt>
                <c:pt idx="1247" c:formatCode="_(* #,##0_);_(* \(#,##0\);_(* &quot;-&quot;??_);_(@_)">
                  <c:v>124800</c:v>
                </c:pt>
                <c:pt idx="1248" c:formatCode="_(* #,##0_);_(* \(#,##0\);_(* &quot;-&quot;??_);_(@_)">
                  <c:v>124900</c:v>
                </c:pt>
                <c:pt idx="1249" c:formatCode="_(* #,##0_);_(* \(#,##0\);_(* &quot;-&quot;??_);_(@_)">
                  <c:v>125000</c:v>
                </c:pt>
                <c:pt idx="1250" c:formatCode="_(* #,##0_);_(* \(#,##0\);_(* &quot;-&quot;??_);_(@_)">
                  <c:v>125100</c:v>
                </c:pt>
                <c:pt idx="1251" c:formatCode="_(* #,##0_);_(* \(#,##0\);_(* &quot;-&quot;??_);_(@_)">
                  <c:v>125200</c:v>
                </c:pt>
                <c:pt idx="1252" c:formatCode="_(* #,##0_);_(* \(#,##0\);_(* &quot;-&quot;??_);_(@_)">
                  <c:v>125300</c:v>
                </c:pt>
                <c:pt idx="1253" c:formatCode="_(* #,##0_);_(* \(#,##0\);_(* &quot;-&quot;??_);_(@_)">
                  <c:v>125400</c:v>
                </c:pt>
                <c:pt idx="1254" c:formatCode="_(* #,##0_);_(* \(#,##0\);_(* &quot;-&quot;??_);_(@_)">
                  <c:v>125500</c:v>
                </c:pt>
                <c:pt idx="1255" c:formatCode="_(* #,##0_);_(* \(#,##0\);_(* &quot;-&quot;??_);_(@_)">
                  <c:v>125600</c:v>
                </c:pt>
                <c:pt idx="1256" c:formatCode="_(* #,##0_);_(* \(#,##0\);_(* &quot;-&quot;??_);_(@_)">
                  <c:v>125700</c:v>
                </c:pt>
                <c:pt idx="1257" c:formatCode="_(* #,##0_);_(* \(#,##0\);_(* &quot;-&quot;??_);_(@_)">
                  <c:v>125800</c:v>
                </c:pt>
                <c:pt idx="1258" c:formatCode="_(* #,##0_);_(* \(#,##0\);_(* &quot;-&quot;??_);_(@_)">
                  <c:v>125900</c:v>
                </c:pt>
                <c:pt idx="1259" c:formatCode="_(* #,##0_);_(* \(#,##0\);_(* &quot;-&quot;??_);_(@_)">
                  <c:v>126000</c:v>
                </c:pt>
                <c:pt idx="1260" c:formatCode="_(* #,##0_);_(* \(#,##0\);_(* &quot;-&quot;??_);_(@_)">
                  <c:v>126100</c:v>
                </c:pt>
                <c:pt idx="1261" c:formatCode="_(* #,##0_);_(* \(#,##0\);_(* &quot;-&quot;??_);_(@_)">
                  <c:v>126200</c:v>
                </c:pt>
                <c:pt idx="1262" c:formatCode="_(* #,##0_);_(* \(#,##0\);_(* &quot;-&quot;??_);_(@_)">
                  <c:v>126300</c:v>
                </c:pt>
                <c:pt idx="1263" c:formatCode="_(* #,##0_);_(* \(#,##0\);_(* &quot;-&quot;??_);_(@_)">
                  <c:v>126400</c:v>
                </c:pt>
                <c:pt idx="1264" c:formatCode="_(* #,##0_);_(* \(#,##0\);_(* &quot;-&quot;??_);_(@_)">
                  <c:v>126500</c:v>
                </c:pt>
                <c:pt idx="1265" c:formatCode="_(* #,##0_);_(* \(#,##0\);_(* &quot;-&quot;??_);_(@_)">
                  <c:v>126600</c:v>
                </c:pt>
                <c:pt idx="1266" c:formatCode="_(* #,##0_);_(* \(#,##0\);_(* &quot;-&quot;??_);_(@_)">
                  <c:v>126700</c:v>
                </c:pt>
                <c:pt idx="1267" c:formatCode="_(* #,##0_);_(* \(#,##0\);_(* &quot;-&quot;??_);_(@_)">
                  <c:v>126800</c:v>
                </c:pt>
                <c:pt idx="1268" c:formatCode="_(* #,##0_);_(* \(#,##0\);_(* &quot;-&quot;??_);_(@_)">
                  <c:v>126900</c:v>
                </c:pt>
                <c:pt idx="1269" c:formatCode="_(* #,##0_);_(* \(#,##0\);_(* &quot;-&quot;??_);_(@_)">
                  <c:v>127000</c:v>
                </c:pt>
                <c:pt idx="1270" c:formatCode="_(* #,##0_);_(* \(#,##0\);_(* &quot;-&quot;??_);_(@_)">
                  <c:v>127100</c:v>
                </c:pt>
                <c:pt idx="1271" c:formatCode="_(* #,##0_);_(* \(#,##0\);_(* &quot;-&quot;??_);_(@_)">
                  <c:v>127200</c:v>
                </c:pt>
                <c:pt idx="1272" c:formatCode="_(* #,##0_);_(* \(#,##0\);_(* &quot;-&quot;??_);_(@_)">
                  <c:v>127300</c:v>
                </c:pt>
                <c:pt idx="1273" c:formatCode="_(* #,##0_);_(* \(#,##0\);_(* &quot;-&quot;??_);_(@_)">
                  <c:v>127400</c:v>
                </c:pt>
                <c:pt idx="1274" c:formatCode="_(* #,##0_);_(* \(#,##0\);_(* &quot;-&quot;??_);_(@_)">
                  <c:v>127500</c:v>
                </c:pt>
                <c:pt idx="1275" c:formatCode="_(* #,##0_);_(* \(#,##0\);_(* &quot;-&quot;??_);_(@_)">
                  <c:v>127600</c:v>
                </c:pt>
                <c:pt idx="1276" c:formatCode="_(* #,##0_);_(* \(#,##0\);_(* &quot;-&quot;??_);_(@_)">
                  <c:v>127700</c:v>
                </c:pt>
                <c:pt idx="1277" c:formatCode="_(* #,##0_);_(* \(#,##0\);_(* &quot;-&quot;??_);_(@_)">
                  <c:v>127800</c:v>
                </c:pt>
                <c:pt idx="1278" c:formatCode="_(* #,##0_);_(* \(#,##0\);_(* &quot;-&quot;??_);_(@_)">
                  <c:v>127900</c:v>
                </c:pt>
                <c:pt idx="1279" c:formatCode="_(* #,##0_);_(* \(#,##0\);_(* &quot;-&quot;??_);_(@_)">
                  <c:v>128000</c:v>
                </c:pt>
                <c:pt idx="1280" c:formatCode="_(* #,##0_);_(* \(#,##0\);_(* &quot;-&quot;??_);_(@_)">
                  <c:v>128100</c:v>
                </c:pt>
                <c:pt idx="1281" c:formatCode="_(* #,##0_);_(* \(#,##0\);_(* &quot;-&quot;??_);_(@_)">
                  <c:v>128200</c:v>
                </c:pt>
                <c:pt idx="1282" c:formatCode="_(* #,##0_);_(* \(#,##0\);_(* &quot;-&quot;??_);_(@_)">
                  <c:v>128300</c:v>
                </c:pt>
                <c:pt idx="1283" c:formatCode="_(* #,##0_);_(* \(#,##0\);_(* &quot;-&quot;??_);_(@_)">
                  <c:v>128400</c:v>
                </c:pt>
                <c:pt idx="1284" c:formatCode="_(* #,##0_);_(* \(#,##0\);_(* &quot;-&quot;??_);_(@_)">
                  <c:v>128500</c:v>
                </c:pt>
                <c:pt idx="1285" c:formatCode="_(* #,##0_);_(* \(#,##0\);_(* &quot;-&quot;??_);_(@_)">
                  <c:v>128600</c:v>
                </c:pt>
                <c:pt idx="1286" c:formatCode="_(* #,##0_);_(* \(#,##0\);_(* &quot;-&quot;??_);_(@_)">
                  <c:v>128700</c:v>
                </c:pt>
                <c:pt idx="1287" c:formatCode="_(* #,##0_);_(* \(#,##0\);_(* &quot;-&quot;??_);_(@_)">
                  <c:v>128800</c:v>
                </c:pt>
                <c:pt idx="1288" c:formatCode="_(* #,##0_);_(* \(#,##0\);_(* &quot;-&quot;??_);_(@_)">
                  <c:v>128900</c:v>
                </c:pt>
                <c:pt idx="1289" c:formatCode="_(* #,##0_);_(* \(#,##0\);_(* &quot;-&quot;??_);_(@_)">
                  <c:v>129000</c:v>
                </c:pt>
                <c:pt idx="1290" c:formatCode="_(* #,##0_);_(* \(#,##0\);_(* &quot;-&quot;??_);_(@_)">
                  <c:v>129100</c:v>
                </c:pt>
                <c:pt idx="1291" c:formatCode="_(* #,##0_);_(* \(#,##0\);_(* &quot;-&quot;??_);_(@_)">
                  <c:v>129200</c:v>
                </c:pt>
                <c:pt idx="1292" c:formatCode="_(* #,##0_);_(* \(#,##0\);_(* &quot;-&quot;??_);_(@_)">
                  <c:v>129300</c:v>
                </c:pt>
                <c:pt idx="1293" c:formatCode="_(* #,##0_);_(* \(#,##0\);_(* &quot;-&quot;??_);_(@_)">
                  <c:v>129400</c:v>
                </c:pt>
                <c:pt idx="1294" c:formatCode="_(* #,##0_);_(* \(#,##0\);_(* &quot;-&quot;??_);_(@_)">
                  <c:v>129500</c:v>
                </c:pt>
                <c:pt idx="1295" c:formatCode="_(* #,##0_);_(* \(#,##0\);_(* &quot;-&quot;??_);_(@_)">
                  <c:v>129600</c:v>
                </c:pt>
                <c:pt idx="1296" c:formatCode="_(* #,##0_);_(* \(#,##0\);_(* &quot;-&quot;??_);_(@_)">
                  <c:v>129700</c:v>
                </c:pt>
                <c:pt idx="1297" c:formatCode="_(* #,##0_);_(* \(#,##0\);_(* &quot;-&quot;??_);_(@_)">
                  <c:v>129800</c:v>
                </c:pt>
                <c:pt idx="1298" c:formatCode="_(* #,##0_);_(* \(#,##0\);_(* &quot;-&quot;??_);_(@_)">
                  <c:v>129900</c:v>
                </c:pt>
                <c:pt idx="1299" c:formatCode="_(* #,##0_);_(* \(#,##0\);_(* &quot;-&quot;??_);_(@_)">
                  <c:v>130000</c:v>
                </c:pt>
                <c:pt idx="1300" c:formatCode="_(* #,##0_);_(* \(#,##0\);_(* &quot;-&quot;??_);_(@_)">
                  <c:v>130100</c:v>
                </c:pt>
                <c:pt idx="1301" c:formatCode="_(* #,##0_);_(* \(#,##0\);_(* &quot;-&quot;??_);_(@_)">
                  <c:v>130200</c:v>
                </c:pt>
                <c:pt idx="1302" c:formatCode="_(* #,##0_);_(* \(#,##0\);_(* &quot;-&quot;??_);_(@_)">
                  <c:v>130300</c:v>
                </c:pt>
                <c:pt idx="1303" c:formatCode="_(* #,##0_);_(* \(#,##0\);_(* &quot;-&quot;??_);_(@_)">
                  <c:v>130400</c:v>
                </c:pt>
                <c:pt idx="1304" c:formatCode="_(* #,##0_);_(* \(#,##0\);_(* &quot;-&quot;??_);_(@_)">
                  <c:v>130500</c:v>
                </c:pt>
                <c:pt idx="1305" c:formatCode="_(* #,##0_);_(* \(#,##0\);_(* &quot;-&quot;??_);_(@_)">
                  <c:v>130600</c:v>
                </c:pt>
                <c:pt idx="1306" c:formatCode="_(* #,##0_);_(* \(#,##0\);_(* &quot;-&quot;??_);_(@_)">
                  <c:v>130700</c:v>
                </c:pt>
                <c:pt idx="1307" c:formatCode="_(* #,##0_);_(* \(#,##0\);_(* &quot;-&quot;??_);_(@_)">
                  <c:v>130800</c:v>
                </c:pt>
                <c:pt idx="1308" c:formatCode="_(* #,##0_);_(* \(#,##0\);_(* &quot;-&quot;??_);_(@_)">
                  <c:v>130900</c:v>
                </c:pt>
                <c:pt idx="1309" c:formatCode="_(* #,##0_);_(* \(#,##0\);_(* &quot;-&quot;??_);_(@_)">
                  <c:v>131000</c:v>
                </c:pt>
                <c:pt idx="1310" c:formatCode="_(* #,##0_);_(* \(#,##0\);_(* &quot;-&quot;??_);_(@_)">
                  <c:v>131100</c:v>
                </c:pt>
                <c:pt idx="1311" c:formatCode="_(* #,##0_);_(* \(#,##0\);_(* &quot;-&quot;??_);_(@_)">
                  <c:v>131200</c:v>
                </c:pt>
                <c:pt idx="1312" c:formatCode="_(* #,##0_);_(* \(#,##0\);_(* &quot;-&quot;??_);_(@_)">
                  <c:v>131300</c:v>
                </c:pt>
                <c:pt idx="1313" c:formatCode="_(* #,##0_);_(* \(#,##0\);_(* &quot;-&quot;??_);_(@_)">
                  <c:v>131400</c:v>
                </c:pt>
                <c:pt idx="1314" c:formatCode="_(* #,##0_);_(* \(#,##0\);_(* &quot;-&quot;??_);_(@_)">
                  <c:v>131500</c:v>
                </c:pt>
                <c:pt idx="1315" c:formatCode="_(* #,##0_);_(* \(#,##0\);_(* &quot;-&quot;??_);_(@_)">
                  <c:v>131600</c:v>
                </c:pt>
                <c:pt idx="1316" c:formatCode="_(* #,##0_);_(* \(#,##0\);_(* &quot;-&quot;??_);_(@_)">
                  <c:v>131700</c:v>
                </c:pt>
                <c:pt idx="1317" c:formatCode="_(* #,##0_);_(* \(#,##0\);_(* &quot;-&quot;??_);_(@_)">
                  <c:v>131800</c:v>
                </c:pt>
                <c:pt idx="1318" c:formatCode="_(* #,##0_);_(* \(#,##0\);_(* &quot;-&quot;??_);_(@_)">
                  <c:v>131900</c:v>
                </c:pt>
                <c:pt idx="1319" c:formatCode="_(* #,##0_);_(* \(#,##0\);_(* &quot;-&quot;??_);_(@_)">
                  <c:v>132000</c:v>
                </c:pt>
                <c:pt idx="1320" c:formatCode="_(* #,##0_);_(* \(#,##0\);_(* &quot;-&quot;??_);_(@_)">
                  <c:v>132100</c:v>
                </c:pt>
                <c:pt idx="1321" c:formatCode="_(* #,##0_);_(* \(#,##0\);_(* &quot;-&quot;??_);_(@_)">
                  <c:v>132200</c:v>
                </c:pt>
                <c:pt idx="1322" c:formatCode="_(* #,##0_);_(* \(#,##0\);_(* &quot;-&quot;??_);_(@_)">
                  <c:v>132300</c:v>
                </c:pt>
                <c:pt idx="1323" c:formatCode="_(* #,##0_);_(* \(#,##0\);_(* &quot;-&quot;??_);_(@_)">
                  <c:v>132400</c:v>
                </c:pt>
                <c:pt idx="1324" c:formatCode="_(* #,##0_);_(* \(#,##0\);_(* &quot;-&quot;??_);_(@_)">
                  <c:v>132500</c:v>
                </c:pt>
                <c:pt idx="1325" c:formatCode="_(* #,##0_);_(* \(#,##0\);_(* &quot;-&quot;??_);_(@_)">
                  <c:v>132600</c:v>
                </c:pt>
                <c:pt idx="1326" c:formatCode="_(* #,##0_);_(* \(#,##0\);_(* &quot;-&quot;??_);_(@_)">
                  <c:v>132700</c:v>
                </c:pt>
                <c:pt idx="1327" c:formatCode="_(* #,##0_);_(* \(#,##0\);_(* &quot;-&quot;??_);_(@_)">
                  <c:v>132800</c:v>
                </c:pt>
                <c:pt idx="1328" c:formatCode="_(* #,##0_);_(* \(#,##0\);_(* &quot;-&quot;??_);_(@_)">
                  <c:v>132900</c:v>
                </c:pt>
                <c:pt idx="1329" c:formatCode="_(* #,##0_);_(* \(#,##0\);_(* &quot;-&quot;??_);_(@_)">
                  <c:v>133000</c:v>
                </c:pt>
                <c:pt idx="1330" c:formatCode="_(* #,##0_);_(* \(#,##0\);_(* &quot;-&quot;??_);_(@_)">
                  <c:v>133100</c:v>
                </c:pt>
                <c:pt idx="1331" c:formatCode="_(* #,##0_);_(* \(#,##0\);_(* &quot;-&quot;??_);_(@_)">
                  <c:v>133200</c:v>
                </c:pt>
                <c:pt idx="1332" c:formatCode="_(* #,##0_);_(* \(#,##0\);_(* &quot;-&quot;??_);_(@_)">
                  <c:v>133300</c:v>
                </c:pt>
                <c:pt idx="1333" c:formatCode="_(* #,##0_);_(* \(#,##0\);_(* &quot;-&quot;??_);_(@_)">
                  <c:v>133400</c:v>
                </c:pt>
                <c:pt idx="1334" c:formatCode="_(* #,##0_);_(* \(#,##0\);_(* &quot;-&quot;??_);_(@_)">
                  <c:v>133500</c:v>
                </c:pt>
                <c:pt idx="1335" c:formatCode="_(* #,##0_);_(* \(#,##0\);_(* &quot;-&quot;??_);_(@_)">
                  <c:v>133600</c:v>
                </c:pt>
                <c:pt idx="1336" c:formatCode="_(* #,##0_);_(* \(#,##0\);_(* &quot;-&quot;??_);_(@_)">
                  <c:v>133700</c:v>
                </c:pt>
                <c:pt idx="1337" c:formatCode="_(* #,##0_);_(* \(#,##0\);_(* &quot;-&quot;??_);_(@_)">
                  <c:v>133800</c:v>
                </c:pt>
                <c:pt idx="1338" c:formatCode="_(* #,##0_);_(* \(#,##0\);_(* &quot;-&quot;??_);_(@_)">
                  <c:v>133900</c:v>
                </c:pt>
                <c:pt idx="1339" c:formatCode="_(* #,##0_);_(* \(#,##0\);_(* &quot;-&quot;??_);_(@_)">
                  <c:v>134000</c:v>
                </c:pt>
                <c:pt idx="1340" c:formatCode="_(* #,##0_);_(* \(#,##0\);_(* &quot;-&quot;??_);_(@_)">
                  <c:v>134100</c:v>
                </c:pt>
                <c:pt idx="1341" c:formatCode="_(* #,##0_);_(* \(#,##0\);_(* &quot;-&quot;??_);_(@_)">
                  <c:v>134200</c:v>
                </c:pt>
                <c:pt idx="1342" c:formatCode="_(* #,##0_);_(* \(#,##0\);_(* &quot;-&quot;??_);_(@_)">
                  <c:v>134300</c:v>
                </c:pt>
                <c:pt idx="1343" c:formatCode="_(* #,##0_);_(* \(#,##0\);_(* &quot;-&quot;??_);_(@_)">
                  <c:v>134400</c:v>
                </c:pt>
                <c:pt idx="1344" c:formatCode="_(* #,##0_);_(* \(#,##0\);_(* &quot;-&quot;??_);_(@_)">
                  <c:v>134500</c:v>
                </c:pt>
                <c:pt idx="1345" c:formatCode="_(* #,##0_);_(* \(#,##0\);_(* &quot;-&quot;??_);_(@_)">
                  <c:v>134600</c:v>
                </c:pt>
                <c:pt idx="1346" c:formatCode="_(* #,##0_);_(* \(#,##0\);_(* &quot;-&quot;??_);_(@_)">
                  <c:v>134700</c:v>
                </c:pt>
                <c:pt idx="1347" c:formatCode="_(* #,##0_);_(* \(#,##0\);_(* &quot;-&quot;??_);_(@_)">
                  <c:v>134800</c:v>
                </c:pt>
                <c:pt idx="1348" c:formatCode="_(* #,##0_);_(* \(#,##0\);_(* &quot;-&quot;??_);_(@_)">
                  <c:v>134900</c:v>
                </c:pt>
                <c:pt idx="1349" c:formatCode="_(* #,##0_);_(* \(#,##0\);_(* &quot;-&quot;??_);_(@_)">
                  <c:v>135000</c:v>
                </c:pt>
                <c:pt idx="1350" c:formatCode="_(* #,##0_);_(* \(#,##0\);_(* &quot;-&quot;??_);_(@_)">
                  <c:v>135100</c:v>
                </c:pt>
                <c:pt idx="1351" c:formatCode="_(* #,##0_);_(* \(#,##0\);_(* &quot;-&quot;??_);_(@_)">
                  <c:v>135200</c:v>
                </c:pt>
                <c:pt idx="1352" c:formatCode="_(* #,##0_);_(* \(#,##0\);_(* &quot;-&quot;??_);_(@_)">
                  <c:v>135300</c:v>
                </c:pt>
                <c:pt idx="1353" c:formatCode="_(* #,##0_);_(* \(#,##0\);_(* &quot;-&quot;??_);_(@_)">
                  <c:v>135400</c:v>
                </c:pt>
                <c:pt idx="1354" c:formatCode="_(* #,##0_);_(* \(#,##0\);_(* &quot;-&quot;??_);_(@_)">
                  <c:v>135500</c:v>
                </c:pt>
                <c:pt idx="1355" c:formatCode="_(* #,##0_);_(* \(#,##0\);_(* &quot;-&quot;??_);_(@_)">
                  <c:v>135600</c:v>
                </c:pt>
                <c:pt idx="1356" c:formatCode="_(* #,##0_);_(* \(#,##0\);_(* &quot;-&quot;??_);_(@_)">
                  <c:v>135700</c:v>
                </c:pt>
                <c:pt idx="1357" c:formatCode="_(* #,##0_);_(* \(#,##0\);_(* &quot;-&quot;??_);_(@_)">
                  <c:v>135800</c:v>
                </c:pt>
                <c:pt idx="1358" c:formatCode="_(* #,##0_);_(* \(#,##0\);_(* &quot;-&quot;??_);_(@_)">
                  <c:v>135900</c:v>
                </c:pt>
                <c:pt idx="1359" c:formatCode="_(* #,##0_);_(* \(#,##0\);_(* &quot;-&quot;??_);_(@_)">
                  <c:v>136000</c:v>
                </c:pt>
                <c:pt idx="1360" c:formatCode="_(* #,##0_);_(* \(#,##0\);_(* &quot;-&quot;??_);_(@_)">
                  <c:v>136100</c:v>
                </c:pt>
                <c:pt idx="1361" c:formatCode="_(* #,##0_);_(* \(#,##0\);_(* &quot;-&quot;??_);_(@_)">
                  <c:v>136200</c:v>
                </c:pt>
                <c:pt idx="1362" c:formatCode="_(* #,##0_);_(* \(#,##0\);_(* &quot;-&quot;??_);_(@_)">
                  <c:v>136300</c:v>
                </c:pt>
                <c:pt idx="1363" c:formatCode="_(* #,##0_);_(* \(#,##0\);_(* &quot;-&quot;??_);_(@_)">
                  <c:v>136400</c:v>
                </c:pt>
                <c:pt idx="1364" c:formatCode="_(* #,##0_);_(* \(#,##0\);_(* &quot;-&quot;??_);_(@_)">
                  <c:v>136500</c:v>
                </c:pt>
                <c:pt idx="1365" c:formatCode="_(* #,##0_);_(* \(#,##0\);_(* &quot;-&quot;??_);_(@_)">
                  <c:v>136600</c:v>
                </c:pt>
                <c:pt idx="1366" c:formatCode="_(* #,##0_);_(* \(#,##0\);_(* &quot;-&quot;??_);_(@_)">
                  <c:v>136700</c:v>
                </c:pt>
                <c:pt idx="1367" c:formatCode="_(* #,##0_);_(* \(#,##0\);_(* &quot;-&quot;??_);_(@_)">
                  <c:v>136800</c:v>
                </c:pt>
                <c:pt idx="1368" c:formatCode="_(* #,##0_);_(* \(#,##0\);_(* &quot;-&quot;??_);_(@_)">
                  <c:v>136900</c:v>
                </c:pt>
                <c:pt idx="1369" c:formatCode="_(* #,##0_);_(* \(#,##0\);_(* &quot;-&quot;??_);_(@_)">
                  <c:v>137000</c:v>
                </c:pt>
                <c:pt idx="1370" c:formatCode="_(* #,##0_);_(* \(#,##0\);_(* &quot;-&quot;??_);_(@_)">
                  <c:v>137100</c:v>
                </c:pt>
                <c:pt idx="1371" c:formatCode="_(* #,##0_);_(* \(#,##0\);_(* &quot;-&quot;??_);_(@_)">
                  <c:v>137200</c:v>
                </c:pt>
                <c:pt idx="1372" c:formatCode="_(* #,##0_);_(* \(#,##0\);_(* &quot;-&quot;??_);_(@_)">
                  <c:v>137300</c:v>
                </c:pt>
                <c:pt idx="1373" c:formatCode="_(* #,##0_);_(* \(#,##0\);_(* &quot;-&quot;??_);_(@_)">
                  <c:v>137400</c:v>
                </c:pt>
                <c:pt idx="1374" c:formatCode="_(* #,##0_);_(* \(#,##0\);_(* &quot;-&quot;??_);_(@_)">
                  <c:v>137500</c:v>
                </c:pt>
                <c:pt idx="1375" c:formatCode="_(* #,##0_);_(* \(#,##0\);_(* &quot;-&quot;??_);_(@_)">
                  <c:v>137600</c:v>
                </c:pt>
                <c:pt idx="1376" c:formatCode="_(* #,##0_);_(* \(#,##0\);_(* &quot;-&quot;??_);_(@_)">
                  <c:v>137700</c:v>
                </c:pt>
                <c:pt idx="1377" c:formatCode="_(* #,##0_);_(* \(#,##0\);_(* &quot;-&quot;??_);_(@_)">
                  <c:v>137800</c:v>
                </c:pt>
                <c:pt idx="1378" c:formatCode="_(* #,##0_);_(* \(#,##0\);_(* &quot;-&quot;??_);_(@_)">
                  <c:v>137900</c:v>
                </c:pt>
                <c:pt idx="1379" c:formatCode="_(* #,##0_);_(* \(#,##0\);_(* &quot;-&quot;??_);_(@_)">
                  <c:v>138000</c:v>
                </c:pt>
                <c:pt idx="1380" c:formatCode="_(* #,##0_);_(* \(#,##0\);_(* &quot;-&quot;??_);_(@_)">
                  <c:v>138100</c:v>
                </c:pt>
                <c:pt idx="1381" c:formatCode="_(* #,##0_);_(* \(#,##0\);_(* &quot;-&quot;??_);_(@_)">
                  <c:v>138200</c:v>
                </c:pt>
                <c:pt idx="1382" c:formatCode="_(* #,##0_);_(* \(#,##0\);_(* &quot;-&quot;??_);_(@_)">
                  <c:v>138300</c:v>
                </c:pt>
                <c:pt idx="1383" c:formatCode="_(* #,##0_);_(* \(#,##0\);_(* &quot;-&quot;??_);_(@_)">
                  <c:v>138400</c:v>
                </c:pt>
                <c:pt idx="1384" c:formatCode="_(* #,##0_);_(* \(#,##0\);_(* &quot;-&quot;??_);_(@_)">
                  <c:v>138500</c:v>
                </c:pt>
                <c:pt idx="1385" c:formatCode="_(* #,##0_);_(* \(#,##0\);_(* &quot;-&quot;??_);_(@_)">
                  <c:v>138600</c:v>
                </c:pt>
                <c:pt idx="1386" c:formatCode="_(* #,##0_);_(* \(#,##0\);_(* &quot;-&quot;??_);_(@_)">
                  <c:v>138700</c:v>
                </c:pt>
                <c:pt idx="1387" c:formatCode="_(* #,##0_);_(* \(#,##0\);_(* &quot;-&quot;??_);_(@_)">
                  <c:v>138800</c:v>
                </c:pt>
                <c:pt idx="1388" c:formatCode="_(* #,##0_);_(* \(#,##0\);_(* &quot;-&quot;??_);_(@_)">
                  <c:v>138900</c:v>
                </c:pt>
                <c:pt idx="1389" c:formatCode="_(* #,##0_);_(* \(#,##0\);_(* &quot;-&quot;??_);_(@_)">
                  <c:v>139000</c:v>
                </c:pt>
                <c:pt idx="1390" c:formatCode="_(* #,##0_);_(* \(#,##0\);_(* &quot;-&quot;??_);_(@_)">
                  <c:v>139100</c:v>
                </c:pt>
                <c:pt idx="1391" c:formatCode="_(* #,##0_);_(* \(#,##0\);_(* &quot;-&quot;??_);_(@_)">
                  <c:v>139200</c:v>
                </c:pt>
                <c:pt idx="1392" c:formatCode="_(* #,##0_);_(* \(#,##0\);_(* &quot;-&quot;??_);_(@_)">
                  <c:v>139300</c:v>
                </c:pt>
                <c:pt idx="1393" c:formatCode="_(* #,##0_);_(* \(#,##0\);_(* &quot;-&quot;??_);_(@_)">
                  <c:v>139400</c:v>
                </c:pt>
                <c:pt idx="1394" c:formatCode="_(* #,##0_);_(* \(#,##0\);_(* &quot;-&quot;??_);_(@_)">
                  <c:v>139500</c:v>
                </c:pt>
                <c:pt idx="1395" c:formatCode="_(* #,##0_);_(* \(#,##0\);_(* &quot;-&quot;??_);_(@_)">
                  <c:v>139600</c:v>
                </c:pt>
                <c:pt idx="1396" c:formatCode="_(* #,##0_);_(* \(#,##0\);_(* &quot;-&quot;??_);_(@_)">
                  <c:v>139700</c:v>
                </c:pt>
                <c:pt idx="1397" c:formatCode="_(* #,##0_);_(* \(#,##0\);_(* &quot;-&quot;??_);_(@_)">
                  <c:v>139800</c:v>
                </c:pt>
                <c:pt idx="1398" c:formatCode="_(* #,##0_);_(* \(#,##0\);_(* &quot;-&quot;??_);_(@_)">
                  <c:v>139900</c:v>
                </c:pt>
                <c:pt idx="1399" c:formatCode="_(* #,##0_);_(* \(#,##0\);_(* &quot;-&quot;??_);_(@_)">
                  <c:v>140000</c:v>
                </c:pt>
                <c:pt idx="1400" c:formatCode="_(* #,##0_);_(* \(#,##0\);_(* &quot;-&quot;??_);_(@_)">
                  <c:v>140100</c:v>
                </c:pt>
                <c:pt idx="1401" c:formatCode="_(* #,##0_);_(* \(#,##0\);_(* &quot;-&quot;??_);_(@_)">
                  <c:v>140200</c:v>
                </c:pt>
                <c:pt idx="1402" c:formatCode="_(* #,##0_);_(* \(#,##0\);_(* &quot;-&quot;??_);_(@_)">
                  <c:v>140300</c:v>
                </c:pt>
                <c:pt idx="1403" c:formatCode="_(* #,##0_);_(* \(#,##0\);_(* &quot;-&quot;??_);_(@_)">
                  <c:v>140400</c:v>
                </c:pt>
                <c:pt idx="1404" c:formatCode="_(* #,##0_);_(* \(#,##0\);_(* &quot;-&quot;??_);_(@_)">
                  <c:v>140500</c:v>
                </c:pt>
                <c:pt idx="1405" c:formatCode="_(* #,##0_);_(* \(#,##0\);_(* &quot;-&quot;??_);_(@_)">
                  <c:v>140600</c:v>
                </c:pt>
                <c:pt idx="1406" c:formatCode="_(* #,##0_);_(* \(#,##0\);_(* &quot;-&quot;??_);_(@_)">
                  <c:v>140700</c:v>
                </c:pt>
                <c:pt idx="1407" c:formatCode="_(* #,##0_);_(* \(#,##0\);_(* &quot;-&quot;??_);_(@_)">
                  <c:v>140800</c:v>
                </c:pt>
                <c:pt idx="1408" c:formatCode="_(* #,##0_);_(* \(#,##0\);_(* &quot;-&quot;??_);_(@_)">
                  <c:v>140900</c:v>
                </c:pt>
                <c:pt idx="1409" c:formatCode="_(* #,##0_);_(* \(#,##0\);_(* &quot;-&quot;??_);_(@_)">
                  <c:v>141000</c:v>
                </c:pt>
                <c:pt idx="1410" c:formatCode="_(* #,##0_);_(* \(#,##0\);_(* &quot;-&quot;??_);_(@_)">
                  <c:v>141100</c:v>
                </c:pt>
                <c:pt idx="1411" c:formatCode="_(* #,##0_);_(* \(#,##0\);_(* &quot;-&quot;??_);_(@_)">
                  <c:v>141200</c:v>
                </c:pt>
                <c:pt idx="1412" c:formatCode="_(* #,##0_);_(* \(#,##0\);_(* &quot;-&quot;??_);_(@_)">
                  <c:v>141300</c:v>
                </c:pt>
                <c:pt idx="1413" c:formatCode="_(* #,##0_);_(* \(#,##0\);_(* &quot;-&quot;??_);_(@_)">
                  <c:v>141400</c:v>
                </c:pt>
                <c:pt idx="1414" c:formatCode="_(* #,##0_);_(* \(#,##0\);_(* &quot;-&quot;??_);_(@_)">
                  <c:v>141500</c:v>
                </c:pt>
                <c:pt idx="1415" c:formatCode="_(* #,##0_);_(* \(#,##0\);_(* &quot;-&quot;??_);_(@_)">
                  <c:v>141600</c:v>
                </c:pt>
                <c:pt idx="1416" c:formatCode="_(* #,##0_);_(* \(#,##0\);_(* &quot;-&quot;??_);_(@_)">
                  <c:v>141700</c:v>
                </c:pt>
                <c:pt idx="1417" c:formatCode="_(* #,##0_);_(* \(#,##0\);_(* &quot;-&quot;??_);_(@_)">
                  <c:v>141800</c:v>
                </c:pt>
                <c:pt idx="1418" c:formatCode="_(* #,##0_);_(* \(#,##0\);_(* &quot;-&quot;??_);_(@_)">
                  <c:v>141900</c:v>
                </c:pt>
                <c:pt idx="1419" c:formatCode="_(* #,##0_);_(* \(#,##0\);_(* &quot;-&quot;??_);_(@_)">
                  <c:v>142000</c:v>
                </c:pt>
                <c:pt idx="1420" c:formatCode="_(* #,##0_);_(* \(#,##0\);_(* &quot;-&quot;??_);_(@_)">
                  <c:v>142100</c:v>
                </c:pt>
                <c:pt idx="1421" c:formatCode="_(* #,##0_);_(* \(#,##0\);_(* &quot;-&quot;??_);_(@_)">
                  <c:v>142200</c:v>
                </c:pt>
                <c:pt idx="1422" c:formatCode="_(* #,##0_);_(* \(#,##0\);_(* &quot;-&quot;??_);_(@_)">
                  <c:v>142300</c:v>
                </c:pt>
                <c:pt idx="1423" c:formatCode="_(* #,##0_);_(* \(#,##0\);_(* &quot;-&quot;??_);_(@_)">
                  <c:v>142400</c:v>
                </c:pt>
                <c:pt idx="1424" c:formatCode="_(* #,##0_);_(* \(#,##0\);_(* &quot;-&quot;??_);_(@_)">
                  <c:v>142500</c:v>
                </c:pt>
                <c:pt idx="1425" c:formatCode="_(* #,##0_);_(* \(#,##0\);_(* &quot;-&quot;??_);_(@_)">
                  <c:v>142600</c:v>
                </c:pt>
                <c:pt idx="1426" c:formatCode="_(* #,##0_);_(* \(#,##0\);_(* &quot;-&quot;??_);_(@_)">
                  <c:v>142700</c:v>
                </c:pt>
                <c:pt idx="1427" c:formatCode="_(* #,##0_);_(* \(#,##0\);_(* &quot;-&quot;??_);_(@_)">
                  <c:v>142800</c:v>
                </c:pt>
                <c:pt idx="1428" c:formatCode="_(* #,##0_);_(* \(#,##0\);_(* &quot;-&quot;??_);_(@_)">
                  <c:v>142900</c:v>
                </c:pt>
                <c:pt idx="1429" c:formatCode="_(* #,##0_);_(* \(#,##0\);_(* &quot;-&quot;??_);_(@_)">
                  <c:v>143000</c:v>
                </c:pt>
                <c:pt idx="1430" c:formatCode="_(* #,##0_);_(* \(#,##0\);_(* &quot;-&quot;??_);_(@_)">
                  <c:v>143100</c:v>
                </c:pt>
                <c:pt idx="1431" c:formatCode="_(* #,##0_);_(* \(#,##0\);_(* &quot;-&quot;??_);_(@_)">
                  <c:v>143200</c:v>
                </c:pt>
                <c:pt idx="1432" c:formatCode="_(* #,##0_);_(* \(#,##0\);_(* &quot;-&quot;??_);_(@_)">
                  <c:v>143300</c:v>
                </c:pt>
                <c:pt idx="1433" c:formatCode="_(* #,##0_);_(* \(#,##0\);_(* &quot;-&quot;??_);_(@_)">
                  <c:v>143400</c:v>
                </c:pt>
                <c:pt idx="1434" c:formatCode="_(* #,##0_);_(* \(#,##0\);_(* &quot;-&quot;??_);_(@_)">
                  <c:v>143500</c:v>
                </c:pt>
                <c:pt idx="1435" c:formatCode="_(* #,##0_);_(* \(#,##0\);_(* &quot;-&quot;??_);_(@_)">
                  <c:v>143600</c:v>
                </c:pt>
                <c:pt idx="1436" c:formatCode="_(* #,##0_);_(* \(#,##0\);_(* &quot;-&quot;??_);_(@_)">
                  <c:v>143700</c:v>
                </c:pt>
                <c:pt idx="1437" c:formatCode="_(* #,##0_);_(* \(#,##0\);_(* &quot;-&quot;??_);_(@_)">
                  <c:v>143800</c:v>
                </c:pt>
                <c:pt idx="1438" c:formatCode="_(* #,##0_);_(* \(#,##0\);_(* &quot;-&quot;??_);_(@_)">
                  <c:v>143900</c:v>
                </c:pt>
                <c:pt idx="1439" c:formatCode="_(* #,##0_);_(* \(#,##0\);_(* &quot;-&quot;??_);_(@_)">
                  <c:v>144000</c:v>
                </c:pt>
                <c:pt idx="1440" c:formatCode="_(* #,##0_);_(* \(#,##0\);_(* &quot;-&quot;??_);_(@_)">
                  <c:v>144100</c:v>
                </c:pt>
                <c:pt idx="1441" c:formatCode="_(* #,##0_);_(* \(#,##0\);_(* &quot;-&quot;??_);_(@_)">
                  <c:v>144200</c:v>
                </c:pt>
                <c:pt idx="1442" c:formatCode="_(* #,##0_);_(* \(#,##0\);_(* &quot;-&quot;??_);_(@_)">
                  <c:v>144300</c:v>
                </c:pt>
                <c:pt idx="1443" c:formatCode="_(* #,##0_);_(* \(#,##0\);_(* &quot;-&quot;??_);_(@_)">
                  <c:v>144400</c:v>
                </c:pt>
                <c:pt idx="1444" c:formatCode="_(* #,##0_);_(* \(#,##0\);_(* &quot;-&quot;??_);_(@_)">
                  <c:v>144500</c:v>
                </c:pt>
                <c:pt idx="1445" c:formatCode="_(* #,##0_);_(* \(#,##0\);_(* &quot;-&quot;??_);_(@_)">
                  <c:v>144600</c:v>
                </c:pt>
                <c:pt idx="1446" c:formatCode="_(* #,##0_);_(* \(#,##0\);_(* &quot;-&quot;??_);_(@_)">
                  <c:v>144700</c:v>
                </c:pt>
                <c:pt idx="1447" c:formatCode="_(* #,##0_);_(* \(#,##0\);_(* &quot;-&quot;??_);_(@_)">
                  <c:v>144800</c:v>
                </c:pt>
                <c:pt idx="1448" c:formatCode="_(* #,##0_);_(* \(#,##0\);_(* &quot;-&quot;??_);_(@_)">
                  <c:v>144900</c:v>
                </c:pt>
                <c:pt idx="1449" c:formatCode="_(* #,##0_);_(* \(#,##0\);_(* &quot;-&quot;??_);_(@_)">
                  <c:v>145000</c:v>
                </c:pt>
                <c:pt idx="1450" c:formatCode="_(* #,##0_);_(* \(#,##0\);_(* &quot;-&quot;??_);_(@_)">
                  <c:v>145100</c:v>
                </c:pt>
                <c:pt idx="1451" c:formatCode="_(* #,##0_);_(* \(#,##0\);_(* &quot;-&quot;??_);_(@_)">
                  <c:v>145200</c:v>
                </c:pt>
                <c:pt idx="1452" c:formatCode="_(* #,##0_);_(* \(#,##0\);_(* &quot;-&quot;??_);_(@_)">
                  <c:v>145300</c:v>
                </c:pt>
                <c:pt idx="1453" c:formatCode="_(* #,##0_);_(* \(#,##0\);_(* &quot;-&quot;??_);_(@_)">
                  <c:v>145400</c:v>
                </c:pt>
                <c:pt idx="1454" c:formatCode="_(* #,##0_);_(* \(#,##0\);_(* &quot;-&quot;??_);_(@_)">
                  <c:v>145500</c:v>
                </c:pt>
                <c:pt idx="1455" c:formatCode="_(* #,##0_);_(* \(#,##0\);_(* &quot;-&quot;??_);_(@_)">
                  <c:v>145600</c:v>
                </c:pt>
                <c:pt idx="1456" c:formatCode="_(* #,##0_);_(* \(#,##0\);_(* &quot;-&quot;??_);_(@_)">
                  <c:v>145700</c:v>
                </c:pt>
                <c:pt idx="1457" c:formatCode="_(* #,##0_);_(* \(#,##0\);_(* &quot;-&quot;??_);_(@_)">
                  <c:v>145800</c:v>
                </c:pt>
                <c:pt idx="1458" c:formatCode="_(* #,##0_);_(* \(#,##0\);_(* &quot;-&quot;??_);_(@_)">
                  <c:v>145900</c:v>
                </c:pt>
                <c:pt idx="1459" c:formatCode="_(* #,##0_);_(* \(#,##0\);_(* &quot;-&quot;??_);_(@_)">
                  <c:v>146000</c:v>
                </c:pt>
                <c:pt idx="1460" c:formatCode="_(* #,##0_);_(* \(#,##0\);_(* &quot;-&quot;??_);_(@_)">
                  <c:v>146100</c:v>
                </c:pt>
                <c:pt idx="1461" c:formatCode="_(* #,##0_);_(* \(#,##0\);_(* &quot;-&quot;??_);_(@_)">
                  <c:v>146200</c:v>
                </c:pt>
                <c:pt idx="1462" c:formatCode="_(* #,##0_);_(* \(#,##0\);_(* &quot;-&quot;??_);_(@_)">
                  <c:v>146300</c:v>
                </c:pt>
                <c:pt idx="1463" c:formatCode="_(* #,##0_);_(* \(#,##0\);_(* &quot;-&quot;??_);_(@_)">
                  <c:v>146400</c:v>
                </c:pt>
                <c:pt idx="1464" c:formatCode="_(* #,##0_);_(* \(#,##0\);_(* &quot;-&quot;??_);_(@_)">
                  <c:v>146500</c:v>
                </c:pt>
                <c:pt idx="1465" c:formatCode="_(* #,##0_);_(* \(#,##0\);_(* &quot;-&quot;??_);_(@_)">
                  <c:v>146600</c:v>
                </c:pt>
                <c:pt idx="1466" c:formatCode="_(* #,##0_);_(* \(#,##0\);_(* &quot;-&quot;??_);_(@_)">
                  <c:v>146700</c:v>
                </c:pt>
                <c:pt idx="1467" c:formatCode="_(* #,##0_);_(* \(#,##0\);_(* &quot;-&quot;??_);_(@_)">
                  <c:v>146800</c:v>
                </c:pt>
                <c:pt idx="1468" c:formatCode="_(* #,##0_);_(* \(#,##0\);_(* &quot;-&quot;??_);_(@_)">
                  <c:v>146900</c:v>
                </c:pt>
                <c:pt idx="1469" c:formatCode="_(* #,##0_);_(* \(#,##0\);_(* &quot;-&quot;??_);_(@_)">
                  <c:v>147000</c:v>
                </c:pt>
                <c:pt idx="1470" c:formatCode="_(* #,##0_);_(* \(#,##0\);_(* &quot;-&quot;??_);_(@_)">
                  <c:v>147100</c:v>
                </c:pt>
                <c:pt idx="1471" c:formatCode="_(* #,##0_);_(* \(#,##0\);_(* &quot;-&quot;??_);_(@_)">
                  <c:v>147200</c:v>
                </c:pt>
                <c:pt idx="1472" c:formatCode="_(* #,##0_);_(* \(#,##0\);_(* &quot;-&quot;??_);_(@_)">
                  <c:v>147300</c:v>
                </c:pt>
                <c:pt idx="1473" c:formatCode="_(* #,##0_);_(* \(#,##0\);_(* &quot;-&quot;??_);_(@_)">
                  <c:v>147400</c:v>
                </c:pt>
                <c:pt idx="1474" c:formatCode="_(* #,##0_);_(* \(#,##0\);_(* &quot;-&quot;??_);_(@_)">
                  <c:v>147500</c:v>
                </c:pt>
                <c:pt idx="1475" c:formatCode="_(* #,##0_);_(* \(#,##0\);_(* &quot;-&quot;??_);_(@_)">
                  <c:v>147600</c:v>
                </c:pt>
                <c:pt idx="1476" c:formatCode="_(* #,##0_);_(* \(#,##0\);_(* &quot;-&quot;??_);_(@_)">
                  <c:v>147700</c:v>
                </c:pt>
                <c:pt idx="1477" c:formatCode="_(* #,##0_);_(* \(#,##0\);_(* &quot;-&quot;??_);_(@_)">
                  <c:v>147800</c:v>
                </c:pt>
                <c:pt idx="1478" c:formatCode="_(* #,##0_);_(* \(#,##0\);_(* &quot;-&quot;??_);_(@_)">
                  <c:v>147900</c:v>
                </c:pt>
                <c:pt idx="1479" c:formatCode="_(* #,##0_);_(* \(#,##0\);_(* &quot;-&quot;??_);_(@_)">
                  <c:v>148000</c:v>
                </c:pt>
                <c:pt idx="1480" c:formatCode="_(* #,##0_);_(* \(#,##0\);_(* &quot;-&quot;??_);_(@_)">
                  <c:v>148100</c:v>
                </c:pt>
                <c:pt idx="1481" c:formatCode="_(* #,##0_);_(* \(#,##0\);_(* &quot;-&quot;??_);_(@_)">
                  <c:v>148200</c:v>
                </c:pt>
                <c:pt idx="1482" c:formatCode="_(* #,##0_);_(* \(#,##0\);_(* &quot;-&quot;??_);_(@_)">
                  <c:v>148300</c:v>
                </c:pt>
                <c:pt idx="1483" c:formatCode="_(* #,##0_);_(* \(#,##0\);_(* &quot;-&quot;??_);_(@_)">
                  <c:v>148400</c:v>
                </c:pt>
                <c:pt idx="1484" c:formatCode="_(* #,##0_);_(* \(#,##0\);_(* &quot;-&quot;??_);_(@_)">
                  <c:v>148500</c:v>
                </c:pt>
                <c:pt idx="1485" c:formatCode="_(* #,##0_);_(* \(#,##0\);_(* &quot;-&quot;??_);_(@_)">
                  <c:v>148600</c:v>
                </c:pt>
                <c:pt idx="1486" c:formatCode="_(* #,##0_);_(* \(#,##0\);_(* &quot;-&quot;??_);_(@_)">
                  <c:v>148700</c:v>
                </c:pt>
                <c:pt idx="1487" c:formatCode="_(* #,##0_);_(* \(#,##0\);_(* &quot;-&quot;??_);_(@_)">
                  <c:v>148800</c:v>
                </c:pt>
                <c:pt idx="1488" c:formatCode="_(* #,##0_);_(* \(#,##0\);_(* &quot;-&quot;??_);_(@_)">
                  <c:v>148900</c:v>
                </c:pt>
                <c:pt idx="1489" c:formatCode="_(* #,##0_);_(* \(#,##0\);_(* &quot;-&quot;??_);_(@_)">
                  <c:v>149000</c:v>
                </c:pt>
                <c:pt idx="1490" c:formatCode="_(* #,##0_);_(* \(#,##0\);_(* &quot;-&quot;??_);_(@_)">
                  <c:v>149100</c:v>
                </c:pt>
                <c:pt idx="1491" c:formatCode="_(* #,##0_);_(* \(#,##0\);_(* &quot;-&quot;??_);_(@_)">
                  <c:v>149200</c:v>
                </c:pt>
                <c:pt idx="1492" c:formatCode="_(* #,##0_);_(* \(#,##0\);_(* &quot;-&quot;??_);_(@_)">
                  <c:v>149300</c:v>
                </c:pt>
                <c:pt idx="1493" c:formatCode="_(* #,##0_);_(* \(#,##0\);_(* &quot;-&quot;??_);_(@_)">
                  <c:v>149400</c:v>
                </c:pt>
                <c:pt idx="1494" c:formatCode="_(* #,##0_);_(* \(#,##0\);_(* &quot;-&quot;??_);_(@_)">
                  <c:v>149500</c:v>
                </c:pt>
                <c:pt idx="1495" c:formatCode="_(* #,##0_);_(* \(#,##0\);_(* &quot;-&quot;??_);_(@_)">
                  <c:v>149600</c:v>
                </c:pt>
                <c:pt idx="1496" c:formatCode="_(* #,##0_);_(* \(#,##0\);_(* &quot;-&quot;??_);_(@_)">
                  <c:v>149700</c:v>
                </c:pt>
                <c:pt idx="1497" c:formatCode="_(* #,##0_);_(* \(#,##0\);_(* &quot;-&quot;??_);_(@_)">
                  <c:v>149800</c:v>
                </c:pt>
                <c:pt idx="1498" c:formatCode="_(* #,##0_);_(* \(#,##0\);_(* &quot;-&quot;??_);_(@_)">
                  <c:v>149900</c:v>
                </c:pt>
                <c:pt idx="1499" c:formatCode="_(* #,##0_);_(* \(#,##0\);_(* &quot;-&quot;??_);_(@_)">
                  <c:v>150000</c:v>
                </c:pt>
                <c:pt idx="1500" c:formatCode="_(* #,##0_);_(* \(#,##0\);_(* &quot;-&quot;??_);_(@_)">
                  <c:v>150100</c:v>
                </c:pt>
                <c:pt idx="1501" c:formatCode="_(* #,##0_);_(* \(#,##0\);_(* &quot;-&quot;??_);_(@_)">
                  <c:v>150200</c:v>
                </c:pt>
                <c:pt idx="1502" c:formatCode="_(* #,##0_);_(* \(#,##0\);_(* &quot;-&quot;??_);_(@_)">
                  <c:v>150300</c:v>
                </c:pt>
                <c:pt idx="1503" c:formatCode="_(* #,##0_);_(* \(#,##0\);_(* &quot;-&quot;??_);_(@_)">
                  <c:v>150400</c:v>
                </c:pt>
                <c:pt idx="1504" c:formatCode="_(* #,##0_);_(* \(#,##0\);_(* &quot;-&quot;??_);_(@_)">
                  <c:v>150500</c:v>
                </c:pt>
                <c:pt idx="1505" c:formatCode="_(* #,##0_);_(* \(#,##0\);_(* &quot;-&quot;??_);_(@_)">
                  <c:v>150600</c:v>
                </c:pt>
                <c:pt idx="1506" c:formatCode="_(* #,##0_);_(* \(#,##0\);_(* &quot;-&quot;??_);_(@_)">
                  <c:v>150700</c:v>
                </c:pt>
                <c:pt idx="1507" c:formatCode="_(* #,##0_);_(* \(#,##0\);_(* &quot;-&quot;??_);_(@_)">
                  <c:v>150800</c:v>
                </c:pt>
                <c:pt idx="1508" c:formatCode="_(* #,##0_);_(* \(#,##0\);_(* &quot;-&quot;??_);_(@_)">
                  <c:v>150900</c:v>
                </c:pt>
                <c:pt idx="1509" c:formatCode="_(* #,##0_);_(* \(#,##0\);_(* &quot;-&quot;??_);_(@_)">
                  <c:v>151000</c:v>
                </c:pt>
                <c:pt idx="1510" c:formatCode="_(* #,##0_);_(* \(#,##0\);_(* &quot;-&quot;??_);_(@_)">
                  <c:v>151100</c:v>
                </c:pt>
                <c:pt idx="1511" c:formatCode="_(* #,##0_);_(* \(#,##0\);_(* &quot;-&quot;??_);_(@_)">
                  <c:v>151200</c:v>
                </c:pt>
                <c:pt idx="1512" c:formatCode="_(* #,##0_);_(* \(#,##0\);_(* &quot;-&quot;??_);_(@_)">
                  <c:v>151300</c:v>
                </c:pt>
                <c:pt idx="1513" c:formatCode="_(* #,##0_);_(* \(#,##0\);_(* &quot;-&quot;??_);_(@_)">
                  <c:v>151400</c:v>
                </c:pt>
                <c:pt idx="1514" c:formatCode="_(* #,##0_);_(* \(#,##0\);_(* &quot;-&quot;??_);_(@_)">
                  <c:v>151500</c:v>
                </c:pt>
                <c:pt idx="1515" c:formatCode="_(* #,##0_);_(* \(#,##0\);_(* &quot;-&quot;??_);_(@_)">
                  <c:v>151600</c:v>
                </c:pt>
                <c:pt idx="1516" c:formatCode="_(* #,##0_);_(* \(#,##0\);_(* &quot;-&quot;??_);_(@_)">
                  <c:v>151700</c:v>
                </c:pt>
                <c:pt idx="1517" c:formatCode="_(* #,##0_);_(* \(#,##0\);_(* &quot;-&quot;??_);_(@_)">
                  <c:v>151800</c:v>
                </c:pt>
                <c:pt idx="1518" c:formatCode="_(* #,##0_);_(* \(#,##0\);_(* &quot;-&quot;??_);_(@_)">
                  <c:v>151900</c:v>
                </c:pt>
                <c:pt idx="1519" c:formatCode="_(* #,##0_);_(* \(#,##0\);_(* &quot;-&quot;??_);_(@_)">
                  <c:v>152000</c:v>
                </c:pt>
                <c:pt idx="1520" c:formatCode="_(* #,##0_);_(* \(#,##0\);_(* &quot;-&quot;??_);_(@_)">
                  <c:v>152100</c:v>
                </c:pt>
                <c:pt idx="1521" c:formatCode="_(* #,##0_);_(* \(#,##0\);_(* &quot;-&quot;??_);_(@_)">
                  <c:v>152200</c:v>
                </c:pt>
                <c:pt idx="1522" c:formatCode="_(* #,##0_);_(* \(#,##0\);_(* &quot;-&quot;??_);_(@_)">
                  <c:v>152300</c:v>
                </c:pt>
                <c:pt idx="1523" c:formatCode="_(* #,##0_);_(* \(#,##0\);_(* &quot;-&quot;??_);_(@_)">
                  <c:v>152400</c:v>
                </c:pt>
                <c:pt idx="1524" c:formatCode="_(* #,##0_);_(* \(#,##0\);_(* &quot;-&quot;??_);_(@_)">
                  <c:v>152500</c:v>
                </c:pt>
                <c:pt idx="1525" c:formatCode="_(* #,##0_);_(* \(#,##0\);_(* &quot;-&quot;??_);_(@_)">
                  <c:v>152600</c:v>
                </c:pt>
                <c:pt idx="1526" c:formatCode="_(* #,##0_);_(* \(#,##0\);_(* &quot;-&quot;??_);_(@_)">
                  <c:v>152700</c:v>
                </c:pt>
                <c:pt idx="1527" c:formatCode="_(* #,##0_);_(* \(#,##0\);_(* &quot;-&quot;??_);_(@_)">
                  <c:v>152800</c:v>
                </c:pt>
                <c:pt idx="1528" c:formatCode="_(* #,##0_);_(* \(#,##0\);_(* &quot;-&quot;??_);_(@_)">
                  <c:v>152900</c:v>
                </c:pt>
                <c:pt idx="1529" c:formatCode="_(* #,##0_);_(* \(#,##0\);_(* &quot;-&quot;??_);_(@_)">
                  <c:v>153000</c:v>
                </c:pt>
                <c:pt idx="1530" c:formatCode="_(* #,##0_);_(* \(#,##0\);_(* &quot;-&quot;??_);_(@_)">
                  <c:v>153100</c:v>
                </c:pt>
                <c:pt idx="1531" c:formatCode="_(* #,##0_);_(* \(#,##0\);_(* &quot;-&quot;??_);_(@_)">
                  <c:v>153200</c:v>
                </c:pt>
                <c:pt idx="1532" c:formatCode="_(* #,##0_);_(* \(#,##0\);_(* &quot;-&quot;??_);_(@_)">
                  <c:v>153300</c:v>
                </c:pt>
                <c:pt idx="1533" c:formatCode="_(* #,##0_);_(* \(#,##0\);_(* &quot;-&quot;??_);_(@_)">
                  <c:v>153400</c:v>
                </c:pt>
                <c:pt idx="1534" c:formatCode="_(* #,##0_);_(* \(#,##0\);_(* &quot;-&quot;??_);_(@_)">
                  <c:v>153500</c:v>
                </c:pt>
                <c:pt idx="1535" c:formatCode="_(* #,##0_);_(* \(#,##0\);_(* &quot;-&quot;??_);_(@_)">
                  <c:v>153600</c:v>
                </c:pt>
                <c:pt idx="1536" c:formatCode="_(* #,##0_);_(* \(#,##0\);_(* &quot;-&quot;??_);_(@_)">
                  <c:v>153700</c:v>
                </c:pt>
                <c:pt idx="1537" c:formatCode="_(* #,##0_);_(* \(#,##0\);_(* &quot;-&quot;??_);_(@_)">
                  <c:v>153800</c:v>
                </c:pt>
                <c:pt idx="1538" c:formatCode="_(* #,##0_);_(* \(#,##0\);_(* &quot;-&quot;??_);_(@_)">
                  <c:v>153900</c:v>
                </c:pt>
                <c:pt idx="1539" c:formatCode="_(* #,##0_);_(* \(#,##0\);_(* &quot;-&quot;??_);_(@_)">
                  <c:v>154000</c:v>
                </c:pt>
                <c:pt idx="1540" c:formatCode="_(* #,##0_);_(* \(#,##0\);_(* &quot;-&quot;??_);_(@_)">
                  <c:v>154100</c:v>
                </c:pt>
                <c:pt idx="1541" c:formatCode="_(* #,##0_);_(* \(#,##0\);_(* &quot;-&quot;??_);_(@_)">
                  <c:v>154200</c:v>
                </c:pt>
                <c:pt idx="1542" c:formatCode="_(* #,##0_);_(* \(#,##0\);_(* &quot;-&quot;??_);_(@_)">
                  <c:v>154300</c:v>
                </c:pt>
                <c:pt idx="1543" c:formatCode="_(* #,##0_);_(* \(#,##0\);_(* &quot;-&quot;??_);_(@_)">
                  <c:v>154400</c:v>
                </c:pt>
                <c:pt idx="1544" c:formatCode="_(* #,##0_);_(* \(#,##0\);_(* &quot;-&quot;??_);_(@_)">
                  <c:v>154500</c:v>
                </c:pt>
                <c:pt idx="1545" c:formatCode="_(* #,##0_);_(* \(#,##0\);_(* &quot;-&quot;??_);_(@_)">
                  <c:v>154600</c:v>
                </c:pt>
                <c:pt idx="1546" c:formatCode="_(* #,##0_);_(* \(#,##0\);_(* &quot;-&quot;??_);_(@_)">
                  <c:v>154700</c:v>
                </c:pt>
                <c:pt idx="1547" c:formatCode="_(* #,##0_);_(* \(#,##0\);_(* &quot;-&quot;??_);_(@_)">
                  <c:v>154800</c:v>
                </c:pt>
                <c:pt idx="1548" c:formatCode="_(* #,##0_);_(* \(#,##0\);_(* &quot;-&quot;??_);_(@_)">
                  <c:v>154900</c:v>
                </c:pt>
                <c:pt idx="1549" c:formatCode="_(* #,##0_);_(* \(#,##0\);_(* &quot;-&quot;??_);_(@_)">
                  <c:v>155000</c:v>
                </c:pt>
                <c:pt idx="1550" c:formatCode="_(* #,##0_);_(* \(#,##0\);_(* &quot;-&quot;??_);_(@_)">
                  <c:v>155100</c:v>
                </c:pt>
                <c:pt idx="1551" c:formatCode="_(* #,##0_);_(* \(#,##0\);_(* &quot;-&quot;??_);_(@_)">
                  <c:v>155200</c:v>
                </c:pt>
                <c:pt idx="1552" c:formatCode="_(* #,##0_);_(* \(#,##0\);_(* &quot;-&quot;??_);_(@_)">
                  <c:v>155300</c:v>
                </c:pt>
                <c:pt idx="1553" c:formatCode="_(* #,##0_);_(* \(#,##0\);_(* &quot;-&quot;??_);_(@_)">
                  <c:v>155400</c:v>
                </c:pt>
                <c:pt idx="1554" c:formatCode="_(* #,##0_);_(* \(#,##0\);_(* &quot;-&quot;??_);_(@_)">
                  <c:v>155500</c:v>
                </c:pt>
                <c:pt idx="1555" c:formatCode="_(* #,##0_);_(* \(#,##0\);_(* &quot;-&quot;??_);_(@_)">
                  <c:v>155600</c:v>
                </c:pt>
                <c:pt idx="1556" c:formatCode="_(* #,##0_);_(* \(#,##0\);_(* &quot;-&quot;??_);_(@_)">
                  <c:v>155700</c:v>
                </c:pt>
                <c:pt idx="1557" c:formatCode="_(* #,##0_);_(* \(#,##0\);_(* &quot;-&quot;??_);_(@_)">
                  <c:v>155800</c:v>
                </c:pt>
                <c:pt idx="1558" c:formatCode="_(* #,##0_);_(* \(#,##0\);_(* &quot;-&quot;??_);_(@_)">
                  <c:v>155900</c:v>
                </c:pt>
                <c:pt idx="1559" c:formatCode="_(* #,##0_);_(* \(#,##0\);_(* &quot;-&quot;??_);_(@_)">
                  <c:v>156000</c:v>
                </c:pt>
                <c:pt idx="1560" c:formatCode="_(* #,##0_);_(* \(#,##0\);_(* &quot;-&quot;??_);_(@_)">
                  <c:v>156100</c:v>
                </c:pt>
                <c:pt idx="1561" c:formatCode="_(* #,##0_);_(* \(#,##0\);_(* &quot;-&quot;??_);_(@_)">
                  <c:v>156200</c:v>
                </c:pt>
                <c:pt idx="1562" c:formatCode="_(* #,##0_);_(* \(#,##0\);_(* &quot;-&quot;??_);_(@_)">
                  <c:v>156300</c:v>
                </c:pt>
                <c:pt idx="1563" c:formatCode="_(* #,##0_);_(* \(#,##0\);_(* &quot;-&quot;??_);_(@_)">
                  <c:v>156400</c:v>
                </c:pt>
                <c:pt idx="1564" c:formatCode="_(* #,##0_);_(* \(#,##0\);_(* &quot;-&quot;??_);_(@_)">
                  <c:v>156500</c:v>
                </c:pt>
                <c:pt idx="1565" c:formatCode="_(* #,##0_);_(* \(#,##0\);_(* &quot;-&quot;??_);_(@_)">
                  <c:v>156600</c:v>
                </c:pt>
                <c:pt idx="1566" c:formatCode="_(* #,##0_);_(* \(#,##0\);_(* &quot;-&quot;??_);_(@_)">
                  <c:v>156700</c:v>
                </c:pt>
                <c:pt idx="1567" c:formatCode="_(* #,##0_);_(* \(#,##0\);_(* &quot;-&quot;??_);_(@_)">
                  <c:v>156800</c:v>
                </c:pt>
                <c:pt idx="1568" c:formatCode="_(* #,##0_);_(* \(#,##0\);_(* &quot;-&quot;??_);_(@_)">
                  <c:v>156900</c:v>
                </c:pt>
                <c:pt idx="1569" c:formatCode="_(* #,##0_);_(* \(#,##0\);_(* &quot;-&quot;??_);_(@_)">
                  <c:v>157000</c:v>
                </c:pt>
                <c:pt idx="1570" c:formatCode="_(* #,##0_);_(* \(#,##0\);_(* &quot;-&quot;??_);_(@_)">
                  <c:v>157100</c:v>
                </c:pt>
                <c:pt idx="1571" c:formatCode="_(* #,##0_);_(* \(#,##0\);_(* &quot;-&quot;??_);_(@_)">
                  <c:v>157200</c:v>
                </c:pt>
                <c:pt idx="1572" c:formatCode="_(* #,##0_);_(* \(#,##0\);_(* &quot;-&quot;??_);_(@_)">
                  <c:v>157300</c:v>
                </c:pt>
                <c:pt idx="1573" c:formatCode="_(* #,##0_);_(* \(#,##0\);_(* &quot;-&quot;??_);_(@_)">
                  <c:v>157400</c:v>
                </c:pt>
                <c:pt idx="1574" c:formatCode="_(* #,##0_);_(* \(#,##0\);_(* &quot;-&quot;??_);_(@_)">
                  <c:v>157500</c:v>
                </c:pt>
                <c:pt idx="1575" c:formatCode="_(* #,##0_);_(* \(#,##0\);_(* &quot;-&quot;??_);_(@_)">
                  <c:v>157600</c:v>
                </c:pt>
                <c:pt idx="1576" c:formatCode="_(* #,##0_);_(* \(#,##0\);_(* &quot;-&quot;??_);_(@_)">
                  <c:v>157700</c:v>
                </c:pt>
                <c:pt idx="1577" c:formatCode="_(* #,##0_);_(* \(#,##0\);_(* &quot;-&quot;??_);_(@_)">
                  <c:v>157800</c:v>
                </c:pt>
                <c:pt idx="1578" c:formatCode="_(* #,##0_);_(* \(#,##0\);_(* &quot;-&quot;??_);_(@_)">
                  <c:v>157900</c:v>
                </c:pt>
                <c:pt idx="1579" c:formatCode="_(* #,##0_);_(* \(#,##0\);_(* &quot;-&quot;??_);_(@_)">
                  <c:v>158000</c:v>
                </c:pt>
                <c:pt idx="1580" c:formatCode="_(* #,##0_);_(* \(#,##0\);_(* &quot;-&quot;??_);_(@_)">
                  <c:v>158100</c:v>
                </c:pt>
                <c:pt idx="1581" c:formatCode="_(* #,##0_);_(* \(#,##0\);_(* &quot;-&quot;??_);_(@_)">
                  <c:v>158200</c:v>
                </c:pt>
                <c:pt idx="1582" c:formatCode="_(* #,##0_);_(* \(#,##0\);_(* &quot;-&quot;??_);_(@_)">
                  <c:v>158300</c:v>
                </c:pt>
                <c:pt idx="1583" c:formatCode="_(* #,##0_);_(* \(#,##0\);_(* &quot;-&quot;??_);_(@_)">
                  <c:v>158400</c:v>
                </c:pt>
                <c:pt idx="1584" c:formatCode="_(* #,##0_);_(* \(#,##0\);_(* &quot;-&quot;??_);_(@_)">
                  <c:v>158500</c:v>
                </c:pt>
                <c:pt idx="1585" c:formatCode="_(* #,##0_);_(* \(#,##0\);_(* &quot;-&quot;??_);_(@_)">
                  <c:v>158600</c:v>
                </c:pt>
                <c:pt idx="1586" c:formatCode="_(* #,##0_);_(* \(#,##0\);_(* &quot;-&quot;??_);_(@_)">
                  <c:v>158700</c:v>
                </c:pt>
                <c:pt idx="1587" c:formatCode="_(* #,##0_);_(* \(#,##0\);_(* &quot;-&quot;??_);_(@_)">
                  <c:v>158800</c:v>
                </c:pt>
                <c:pt idx="1588" c:formatCode="_(* #,##0_);_(* \(#,##0\);_(* &quot;-&quot;??_);_(@_)">
                  <c:v>158900</c:v>
                </c:pt>
                <c:pt idx="1589" c:formatCode="_(* #,##0_);_(* \(#,##0\);_(* &quot;-&quot;??_);_(@_)">
                  <c:v>159000</c:v>
                </c:pt>
                <c:pt idx="1590" c:formatCode="_(* #,##0_);_(* \(#,##0\);_(* &quot;-&quot;??_);_(@_)">
                  <c:v>159100</c:v>
                </c:pt>
                <c:pt idx="1591" c:formatCode="_(* #,##0_);_(* \(#,##0\);_(* &quot;-&quot;??_);_(@_)">
                  <c:v>159200</c:v>
                </c:pt>
                <c:pt idx="1592" c:formatCode="_(* #,##0_);_(* \(#,##0\);_(* &quot;-&quot;??_);_(@_)">
                  <c:v>159300</c:v>
                </c:pt>
                <c:pt idx="1593" c:formatCode="_(* #,##0_);_(* \(#,##0\);_(* &quot;-&quot;??_);_(@_)">
                  <c:v>159400</c:v>
                </c:pt>
                <c:pt idx="1594" c:formatCode="_(* #,##0_);_(* \(#,##0\);_(* &quot;-&quot;??_);_(@_)">
                  <c:v>159500</c:v>
                </c:pt>
                <c:pt idx="1595" c:formatCode="_(* #,##0_);_(* \(#,##0\);_(* &quot;-&quot;??_);_(@_)">
                  <c:v>159600</c:v>
                </c:pt>
                <c:pt idx="1596" c:formatCode="_(* #,##0_);_(* \(#,##0\);_(* &quot;-&quot;??_);_(@_)">
                  <c:v>159700</c:v>
                </c:pt>
                <c:pt idx="1597" c:formatCode="_(* #,##0_);_(* \(#,##0\);_(* &quot;-&quot;??_);_(@_)">
                  <c:v>159800</c:v>
                </c:pt>
                <c:pt idx="1598" c:formatCode="_(* #,##0_);_(* \(#,##0\);_(* &quot;-&quot;??_);_(@_)">
                  <c:v>159900</c:v>
                </c:pt>
                <c:pt idx="1599" c:formatCode="_(* #,##0_);_(* \(#,##0\);_(* &quot;-&quot;??_);_(@_)">
                  <c:v>160000</c:v>
                </c:pt>
                <c:pt idx="1600" c:formatCode="_(* #,##0_);_(* \(#,##0\);_(* &quot;-&quot;??_);_(@_)">
                  <c:v>160100</c:v>
                </c:pt>
                <c:pt idx="1601" c:formatCode="_(* #,##0_);_(* \(#,##0\);_(* &quot;-&quot;??_);_(@_)">
                  <c:v>160200</c:v>
                </c:pt>
                <c:pt idx="1602" c:formatCode="_(* #,##0_);_(* \(#,##0\);_(* &quot;-&quot;??_);_(@_)">
                  <c:v>160300</c:v>
                </c:pt>
                <c:pt idx="1603" c:formatCode="_(* #,##0_);_(* \(#,##0\);_(* &quot;-&quot;??_);_(@_)">
                  <c:v>160400</c:v>
                </c:pt>
                <c:pt idx="1604" c:formatCode="_(* #,##0_);_(* \(#,##0\);_(* &quot;-&quot;??_);_(@_)">
                  <c:v>160500</c:v>
                </c:pt>
                <c:pt idx="1605" c:formatCode="_(* #,##0_);_(* \(#,##0\);_(* &quot;-&quot;??_);_(@_)">
                  <c:v>160600</c:v>
                </c:pt>
                <c:pt idx="1606" c:formatCode="_(* #,##0_);_(* \(#,##0\);_(* &quot;-&quot;??_);_(@_)">
                  <c:v>160700</c:v>
                </c:pt>
                <c:pt idx="1607" c:formatCode="_(* #,##0_);_(* \(#,##0\);_(* &quot;-&quot;??_);_(@_)">
                  <c:v>160800</c:v>
                </c:pt>
                <c:pt idx="1608" c:formatCode="_(* #,##0_);_(* \(#,##0\);_(* &quot;-&quot;??_);_(@_)">
                  <c:v>160900</c:v>
                </c:pt>
                <c:pt idx="1609" c:formatCode="_(* #,##0_);_(* \(#,##0\);_(* &quot;-&quot;??_);_(@_)">
                  <c:v>161000</c:v>
                </c:pt>
                <c:pt idx="1610" c:formatCode="_(* #,##0_);_(* \(#,##0\);_(* &quot;-&quot;??_);_(@_)">
                  <c:v>161100</c:v>
                </c:pt>
                <c:pt idx="1611" c:formatCode="_(* #,##0_);_(* \(#,##0\);_(* &quot;-&quot;??_);_(@_)">
                  <c:v>161200</c:v>
                </c:pt>
                <c:pt idx="1612" c:formatCode="_(* #,##0_);_(* \(#,##0\);_(* &quot;-&quot;??_);_(@_)">
                  <c:v>161300</c:v>
                </c:pt>
                <c:pt idx="1613" c:formatCode="_(* #,##0_);_(* \(#,##0\);_(* &quot;-&quot;??_);_(@_)">
                  <c:v>161400</c:v>
                </c:pt>
                <c:pt idx="1614" c:formatCode="_(* #,##0_);_(* \(#,##0\);_(* &quot;-&quot;??_);_(@_)">
                  <c:v>161500</c:v>
                </c:pt>
                <c:pt idx="1615" c:formatCode="_(* #,##0_);_(* \(#,##0\);_(* &quot;-&quot;??_);_(@_)">
                  <c:v>161600</c:v>
                </c:pt>
                <c:pt idx="1616" c:formatCode="_(* #,##0_);_(* \(#,##0\);_(* &quot;-&quot;??_);_(@_)">
                  <c:v>161700</c:v>
                </c:pt>
                <c:pt idx="1617" c:formatCode="_(* #,##0_);_(* \(#,##0\);_(* &quot;-&quot;??_);_(@_)">
                  <c:v>161800</c:v>
                </c:pt>
                <c:pt idx="1618" c:formatCode="_(* #,##0_);_(* \(#,##0\);_(* &quot;-&quot;??_);_(@_)">
                  <c:v>161900</c:v>
                </c:pt>
                <c:pt idx="1619" c:formatCode="_(* #,##0_);_(* \(#,##0\);_(* &quot;-&quot;??_);_(@_)">
                  <c:v>162000</c:v>
                </c:pt>
                <c:pt idx="1620" c:formatCode="_(* #,##0_);_(* \(#,##0\);_(* &quot;-&quot;??_);_(@_)">
                  <c:v>162100</c:v>
                </c:pt>
                <c:pt idx="1621" c:formatCode="_(* #,##0_);_(* \(#,##0\);_(* &quot;-&quot;??_);_(@_)">
                  <c:v>162200</c:v>
                </c:pt>
                <c:pt idx="1622" c:formatCode="_(* #,##0_);_(* \(#,##0\);_(* &quot;-&quot;??_);_(@_)">
                  <c:v>162300</c:v>
                </c:pt>
                <c:pt idx="1623" c:formatCode="_(* #,##0_);_(* \(#,##0\);_(* &quot;-&quot;??_);_(@_)">
                  <c:v>162400</c:v>
                </c:pt>
                <c:pt idx="1624" c:formatCode="_(* #,##0_);_(* \(#,##0\);_(* &quot;-&quot;??_);_(@_)">
                  <c:v>162500</c:v>
                </c:pt>
                <c:pt idx="1625" c:formatCode="_(* #,##0_);_(* \(#,##0\);_(* &quot;-&quot;??_);_(@_)">
                  <c:v>162600</c:v>
                </c:pt>
                <c:pt idx="1626" c:formatCode="_(* #,##0_);_(* \(#,##0\);_(* &quot;-&quot;??_);_(@_)">
                  <c:v>162700</c:v>
                </c:pt>
                <c:pt idx="1627" c:formatCode="_(* #,##0_);_(* \(#,##0\);_(* &quot;-&quot;??_);_(@_)">
                  <c:v>162800</c:v>
                </c:pt>
                <c:pt idx="1628" c:formatCode="_(* #,##0_);_(* \(#,##0\);_(* &quot;-&quot;??_);_(@_)">
                  <c:v>162900</c:v>
                </c:pt>
                <c:pt idx="1629" c:formatCode="_(* #,##0_);_(* \(#,##0\);_(* &quot;-&quot;??_);_(@_)">
                  <c:v>163000</c:v>
                </c:pt>
                <c:pt idx="1630" c:formatCode="_(* #,##0_);_(* \(#,##0\);_(* &quot;-&quot;??_);_(@_)">
                  <c:v>163100</c:v>
                </c:pt>
                <c:pt idx="1631" c:formatCode="_(* #,##0_);_(* \(#,##0\);_(* &quot;-&quot;??_);_(@_)">
                  <c:v>163200</c:v>
                </c:pt>
                <c:pt idx="1632" c:formatCode="_(* #,##0_);_(* \(#,##0\);_(* &quot;-&quot;??_);_(@_)">
                  <c:v>163300</c:v>
                </c:pt>
                <c:pt idx="1633" c:formatCode="_(* #,##0_);_(* \(#,##0\);_(* &quot;-&quot;??_);_(@_)">
                  <c:v>163400</c:v>
                </c:pt>
                <c:pt idx="1634" c:formatCode="_(* #,##0_);_(* \(#,##0\);_(* &quot;-&quot;??_);_(@_)">
                  <c:v>163500</c:v>
                </c:pt>
                <c:pt idx="1635" c:formatCode="_(* #,##0_);_(* \(#,##0\);_(* &quot;-&quot;??_);_(@_)">
                  <c:v>163600</c:v>
                </c:pt>
                <c:pt idx="1636" c:formatCode="_(* #,##0_);_(* \(#,##0\);_(* &quot;-&quot;??_);_(@_)">
                  <c:v>163700</c:v>
                </c:pt>
                <c:pt idx="1637" c:formatCode="_(* #,##0_);_(* \(#,##0\);_(* &quot;-&quot;??_);_(@_)">
                  <c:v>163800</c:v>
                </c:pt>
                <c:pt idx="1638" c:formatCode="_(* #,##0_);_(* \(#,##0\);_(* &quot;-&quot;??_);_(@_)">
                  <c:v>163900</c:v>
                </c:pt>
                <c:pt idx="1639" c:formatCode="_(* #,##0_);_(* \(#,##0\);_(* &quot;-&quot;??_);_(@_)">
                  <c:v>164000</c:v>
                </c:pt>
                <c:pt idx="1640" c:formatCode="_(* #,##0_);_(* \(#,##0\);_(* &quot;-&quot;??_);_(@_)">
                  <c:v>164100</c:v>
                </c:pt>
                <c:pt idx="1641" c:formatCode="_(* #,##0_);_(* \(#,##0\);_(* &quot;-&quot;??_);_(@_)">
                  <c:v>164200</c:v>
                </c:pt>
                <c:pt idx="1642" c:formatCode="_(* #,##0_);_(* \(#,##0\);_(* &quot;-&quot;??_);_(@_)">
                  <c:v>164300</c:v>
                </c:pt>
                <c:pt idx="1643" c:formatCode="_(* #,##0_);_(* \(#,##0\);_(* &quot;-&quot;??_);_(@_)">
                  <c:v>164400</c:v>
                </c:pt>
                <c:pt idx="1644" c:formatCode="_(* #,##0_);_(* \(#,##0\);_(* &quot;-&quot;??_);_(@_)">
                  <c:v>164500</c:v>
                </c:pt>
                <c:pt idx="1645" c:formatCode="_(* #,##0_);_(* \(#,##0\);_(* &quot;-&quot;??_);_(@_)">
                  <c:v>164600</c:v>
                </c:pt>
                <c:pt idx="1646" c:formatCode="_(* #,##0_);_(* \(#,##0\);_(* &quot;-&quot;??_);_(@_)">
                  <c:v>164700</c:v>
                </c:pt>
                <c:pt idx="1647" c:formatCode="_(* #,##0_);_(* \(#,##0\);_(* &quot;-&quot;??_);_(@_)">
                  <c:v>164800</c:v>
                </c:pt>
                <c:pt idx="1648" c:formatCode="_(* #,##0_);_(* \(#,##0\);_(* &quot;-&quot;??_);_(@_)">
                  <c:v>164900</c:v>
                </c:pt>
                <c:pt idx="1649" c:formatCode="_(* #,##0_);_(* \(#,##0\);_(* &quot;-&quot;??_);_(@_)">
                  <c:v>165000</c:v>
                </c:pt>
                <c:pt idx="1650" c:formatCode="_(* #,##0_);_(* \(#,##0\);_(* &quot;-&quot;??_);_(@_)">
                  <c:v>165100</c:v>
                </c:pt>
                <c:pt idx="1651" c:formatCode="_(* #,##0_);_(* \(#,##0\);_(* &quot;-&quot;??_);_(@_)">
                  <c:v>165200</c:v>
                </c:pt>
                <c:pt idx="1652" c:formatCode="_(* #,##0_);_(* \(#,##0\);_(* &quot;-&quot;??_);_(@_)">
                  <c:v>165300</c:v>
                </c:pt>
                <c:pt idx="1653" c:formatCode="_(* #,##0_);_(* \(#,##0\);_(* &quot;-&quot;??_);_(@_)">
                  <c:v>165400</c:v>
                </c:pt>
                <c:pt idx="1654" c:formatCode="_(* #,##0_);_(* \(#,##0\);_(* &quot;-&quot;??_);_(@_)">
                  <c:v>165500</c:v>
                </c:pt>
                <c:pt idx="1655" c:formatCode="_(* #,##0_);_(* \(#,##0\);_(* &quot;-&quot;??_);_(@_)">
                  <c:v>165600</c:v>
                </c:pt>
                <c:pt idx="1656" c:formatCode="_(* #,##0_);_(* \(#,##0\);_(* &quot;-&quot;??_);_(@_)">
                  <c:v>165700</c:v>
                </c:pt>
                <c:pt idx="1657" c:formatCode="_(* #,##0_);_(* \(#,##0\);_(* &quot;-&quot;??_);_(@_)">
                  <c:v>165800</c:v>
                </c:pt>
                <c:pt idx="1658" c:formatCode="_(* #,##0_);_(* \(#,##0\);_(* &quot;-&quot;??_);_(@_)">
                  <c:v>165900</c:v>
                </c:pt>
                <c:pt idx="1659" c:formatCode="_(* #,##0_);_(* \(#,##0\);_(* &quot;-&quot;??_);_(@_)">
                  <c:v>166000</c:v>
                </c:pt>
                <c:pt idx="1660" c:formatCode="_(* #,##0_);_(* \(#,##0\);_(* &quot;-&quot;??_);_(@_)">
                  <c:v>166100</c:v>
                </c:pt>
                <c:pt idx="1661" c:formatCode="_(* #,##0_);_(* \(#,##0\);_(* &quot;-&quot;??_);_(@_)">
                  <c:v>166200</c:v>
                </c:pt>
                <c:pt idx="1662" c:formatCode="_(* #,##0_);_(* \(#,##0\);_(* &quot;-&quot;??_);_(@_)">
                  <c:v>166300</c:v>
                </c:pt>
                <c:pt idx="1663" c:formatCode="_(* #,##0_);_(* \(#,##0\);_(* &quot;-&quot;??_);_(@_)">
                  <c:v>166400</c:v>
                </c:pt>
                <c:pt idx="1664" c:formatCode="_(* #,##0_);_(* \(#,##0\);_(* &quot;-&quot;??_);_(@_)">
                  <c:v>166500</c:v>
                </c:pt>
                <c:pt idx="1665" c:formatCode="_(* #,##0_);_(* \(#,##0\);_(* &quot;-&quot;??_);_(@_)">
                  <c:v>166600</c:v>
                </c:pt>
                <c:pt idx="1666" c:formatCode="_(* #,##0_);_(* \(#,##0\);_(* &quot;-&quot;??_);_(@_)">
                  <c:v>166700</c:v>
                </c:pt>
                <c:pt idx="1667" c:formatCode="_(* #,##0_);_(* \(#,##0\);_(* &quot;-&quot;??_);_(@_)">
                  <c:v>166800</c:v>
                </c:pt>
                <c:pt idx="1668" c:formatCode="_(* #,##0_);_(* \(#,##0\);_(* &quot;-&quot;??_);_(@_)">
                  <c:v>166900</c:v>
                </c:pt>
                <c:pt idx="1669" c:formatCode="_(* #,##0_);_(* \(#,##0\);_(* &quot;-&quot;??_);_(@_)">
                  <c:v>167000</c:v>
                </c:pt>
                <c:pt idx="1670" c:formatCode="_(* #,##0_);_(* \(#,##0\);_(* &quot;-&quot;??_);_(@_)">
                  <c:v>167100</c:v>
                </c:pt>
                <c:pt idx="1671" c:formatCode="_(* #,##0_);_(* \(#,##0\);_(* &quot;-&quot;??_);_(@_)">
                  <c:v>167200</c:v>
                </c:pt>
                <c:pt idx="1672" c:formatCode="_(* #,##0_);_(* \(#,##0\);_(* &quot;-&quot;??_);_(@_)">
                  <c:v>167300</c:v>
                </c:pt>
                <c:pt idx="1673" c:formatCode="_(* #,##0_);_(* \(#,##0\);_(* &quot;-&quot;??_);_(@_)">
                  <c:v>167400</c:v>
                </c:pt>
                <c:pt idx="1674" c:formatCode="_(* #,##0_);_(* \(#,##0\);_(* &quot;-&quot;??_);_(@_)">
                  <c:v>167500</c:v>
                </c:pt>
                <c:pt idx="1675" c:formatCode="_(* #,##0_);_(* \(#,##0\);_(* &quot;-&quot;??_);_(@_)">
                  <c:v>167600</c:v>
                </c:pt>
                <c:pt idx="1676" c:formatCode="_(* #,##0_);_(* \(#,##0\);_(* &quot;-&quot;??_);_(@_)">
                  <c:v>167700</c:v>
                </c:pt>
                <c:pt idx="1677" c:formatCode="_(* #,##0_);_(* \(#,##0\);_(* &quot;-&quot;??_);_(@_)">
                  <c:v>167800</c:v>
                </c:pt>
                <c:pt idx="1678" c:formatCode="_(* #,##0_);_(* \(#,##0\);_(* &quot;-&quot;??_);_(@_)">
                  <c:v>167900</c:v>
                </c:pt>
                <c:pt idx="1679" c:formatCode="_(* #,##0_);_(* \(#,##0\);_(* &quot;-&quot;??_);_(@_)">
                  <c:v>168000</c:v>
                </c:pt>
                <c:pt idx="1680" c:formatCode="_(* #,##0_);_(* \(#,##0\);_(* &quot;-&quot;??_);_(@_)">
                  <c:v>168100</c:v>
                </c:pt>
                <c:pt idx="1681" c:formatCode="_(* #,##0_);_(* \(#,##0\);_(* &quot;-&quot;??_);_(@_)">
                  <c:v>168200</c:v>
                </c:pt>
                <c:pt idx="1682" c:formatCode="_(* #,##0_);_(* \(#,##0\);_(* &quot;-&quot;??_);_(@_)">
                  <c:v>168300</c:v>
                </c:pt>
                <c:pt idx="1683" c:formatCode="_(* #,##0_);_(* \(#,##0\);_(* &quot;-&quot;??_);_(@_)">
                  <c:v>168400</c:v>
                </c:pt>
                <c:pt idx="1684" c:formatCode="_(* #,##0_);_(* \(#,##0\);_(* &quot;-&quot;??_);_(@_)">
                  <c:v>168500</c:v>
                </c:pt>
                <c:pt idx="1685" c:formatCode="_(* #,##0_);_(* \(#,##0\);_(* &quot;-&quot;??_);_(@_)">
                  <c:v>168600</c:v>
                </c:pt>
                <c:pt idx="1686" c:formatCode="_(* #,##0_);_(* \(#,##0\);_(* &quot;-&quot;??_);_(@_)">
                  <c:v>168700</c:v>
                </c:pt>
                <c:pt idx="1687" c:formatCode="_(* #,##0_);_(* \(#,##0\);_(* &quot;-&quot;??_);_(@_)">
                  <c:v>168800</c:v>
                </c:pt>
                <c:pt idx="1688" c:formatCode="_(* #,##0_);_(* \(#,##0\);_(* &quot;-&quot;??_);_(@_)">
                  <c:v>168900</c:v>
                </c:pt>
                <c:pt idx="1689" c:formatCode="_(* #,##0_);_(* \(#,##0\);_(* &quot;-&quot;??_);_(@_)">
                  <c:v>169000</c:v>
                </c:pt>
                <c:pt idx="1690" c:formatCode="_(* #,##0_);_(* \(#,##0\);_(* &quot;-&quot;??_);_(@_)">
                  <c:v>169100</c:v>
                </c:pt>
                <c:pt idx="1691" c:formatCode="_(* #,##0_);_(* \(#,##0\);_(* &quot;-&quot;??_);_(@_)">
                  <c:v>169200</c:v>
                </c:pt>
                <c:pt idx="1692" c:formatCode="_(* #,##0_);_(* \(#,##0\);_(* &quot;-&quot;??_);_(@_)">
                  <c:v>169300</c:v>
                </c:pt>
                <c:pt idx="1693" c:formatCode="_(* #,##0_);_(* \(#,##0\);_(* &quot;-&quot;??_);_(@_)">
                  <c:v>169400</c:v>
                </c:pt>
                <c:pt idx="1694" c:formatCode="_(* #,##0_);_(* \(#,##0\);_(* &quot;-&quot;??_);_(@_)">
                  <c:v>169500</c:v>
                </c:pt>
                <c:pt idx="1695" c:formatCode="_(* #,##0_);_(* \(#,##0\);_(* &quot;-&quot;??_);_(@_)">
                  <c:v>169600</c:v>
                </c:pt>
                <c:pt idx="1696" c:formatCode="_(* #,##0_);_(* \(#,##0\);_(* &quot;-&quot;??_);_(@_)">
                  <c:v>169700</c:v>
                </c:pt>
                <c:pt idx="1697" c:formatCode="_(* #,##0_);_(* \(#,##0\);_(* &quot;-&quot;??_);_(@_)">
                  <c:v>169800</c:v>
                </c:pt>
                <c:pt idx="1698" c:formatCode="_(* #,##0_);_(* \(#,##0\);_(* &quot;-&quot;??_);_(@_)">
                  <c:v>169900</c:v>
                </c:pt>
                <c:pt idx="1699" c:formatCode="_(* #,##0_);_(* \(#,##0\);_(* &quot;-&quot;??_);_(@_)">
                  <c:v>170000</c:v>
                </c:pt>
                <c:pt idx="1700" c:formatCode="_(* #,##0_);_(* \(#,##0\);_(* &quot;-&quot;??_);_(@_)">
                  <c:v>170100</c:v>
                </c:pt>
                <c:pt idx="1701" c:formatCode="_(* #,##0_);_(* \(#,##0\);_(* &quot;-&quot;??_);_(@_)">
                  <c:v>170200</c:v>
                </c:pt>
                <c:pt idx="1702" c:formatCode="_(* #,##0_);_(* \(#,##0\);_(* &quot;-&quot;??_);_(@_)">
                  <c:v>170300</c:v>
                </c:pt>
                <c:pt idx="1703" c:formatCode="_(* #,##0_);_(* \(#,##0\);_(* &quot;-&quot;??_);_(@_)">
                  <c:v>170400</c:v>
                </c:pt>
                <c:pt idx="1704" c:formatCode="_(* #,##0_);_(* \(#,##0\);_(* &quot;-&quot;??_);_(@_)">
                  <c:v>170500</c:v>
                </c:pt>
                <c:pt idx="1705" c:formatCode="_(* #,##0_);_(* \(#,##0\);_(* &quot;-&quot;??_);_(@_)">
                  <c:v>170600</c:v>
                </c:pt>
                <c:pt idx="1706" c:formatCode="_(* #,##0_);_(* \(#,##0\);_(* &quot;-&quot;??_);_(@_)">
                  <c:v>170700</c:v>
                </c:pt>
                <c:pt idx="1707" c:formatCode="_(* #,##0_);_(* \(#,##0\);_(* &quot;-&quot;??_);_(@_)">
                  <c:v>170800</c:v>
                </c:pt>
                <c:pt idx="1708" c:formatCode="_(* #,##0_);_(* \(#,##0\);_(* &quot;-&quot;??_);_(@_)">
                  <c:v>170900</c:v>
                </c:pt>
                <c:pt idx="1709" c:formatCode="_(* #,##0_);_(* \(#,##0\);_(* &quot;-&quot;??_);_(@_)">
                  <c:v>171000</c:v>
                </c:pt>
                <c:pt idx="1710" c:formatCode="_(* #,##0_);_(* \(#,##0\);_(* &quot;-&quot;??_);_(@_)">
                  <c:v>171100</c:v>
                </c:pt>
                <c:pt idx="1711" c:formatCode="_(* #,##0_);_(* \(#,##0\);_(* &quot;-&quot;??_);_(@_)">
                  <c:v>171200</c:v>
                </c:pt>
                <c:pt idx="1712" c:formatCode="_(* #,##0_);_(* \(#,##0\);_(* &quot;-&quot;??_);_(@_)">
                  <c:v>171300</c:v>
                </c:pt>
                <c:pt idx="1713" c:formatCode="_(* #,##0_);_(* \(#,##0\);_(* &quot;-&quot;??_);_(@_)">
                  <c:v>171400</c:v>
                </c:pt>
                <c:pt idx="1714" c:formatCode="_(* #,##0_);_(* \(#,##0\);_(* &quot;-&quot;??_);_(@_)">
                  <c:v>171500</c:v>
                </c:pt>
                <c:pt idx="1715" c:formatCode="_(* #,##0_);_(* \(#,##0\);_(* &quot;-&quot;??_);_(@_)">
                  <c:v>171600</c:v>
                </c:pt>
                <c:pt idx="1716" c:formatCode="_(* #,##0_);_(* \(#,##0\);_(* &quot;-&quot;??_);_(@_)">
                  <c:v>171700</c:v>
                </c:pt>
                <c:pt idx="1717" c:formatCode="_(* #,##0_);_(* \(#,##0\);_(* &quot;-&quot;??_);_(@_)">
                  <c:v>171800</c:v>
                </c:pt>
                <c:pt idx="1718" c:formatCode="_(* #,##0_);_(* \(#,##0\);_(* &quot;-&quot;??_);_(@_)">
                  <c:v>171900</c:v>
                </c:pt>
                <c:pt idx="1719" c:formatCode="_(* #,##0_);_(* \(#,##0\);_(* &quot;-&quot;??_);_(@_)">
                  <c:v>172000</c:v>
                </c:pt>
                <c:pt idx="1720" c:formatCode="_(* #,##0_);_(* \(#,##0\);_(* &quot;-&quot;??_);_(@_)">
                  <c:v>172100</c:v>
                </c:pt>
                <c:pt idx="1721" c:formatCode="_(* #,##0_);_(* \(#,##0\);_(* &quot;-&quot;??_);_(@_)">
                  <c:v>172200</c:v>
                </c:pt>
                <c:pt idx="1722" c:formatCode="_(* #,##0_);_(* \(#,##0\);_(* &quot;-&quot;??_);_(@_)">
                  <c:v>172300</c:v>
                </c:pt>
                <c:pt idx="1723" c:formatCode="_(* #,##0_);_(* \(#,##0\);_(* &quot;-&quot;??_);_(@_)">
                  <c:v>172400</c:v>
                </c:pt>
                <c:pt idx="1724" c:formatCode="_(* #,##0_);_(* \(#,##0\);_(* &quot;-&quot;??_);_(@_)">
                  <c:v>172500</c:v>
                </c:pt>
                <c:pt idx="1725" c:formatCode="_(* #,##0_);_(* \(#,##0\);_(* &quot;-&quot;??_);_(@_)">
                  <c:v>172600</c:v>
                </c:pt>
                <c:pt idx="1726" c:formatCode="_(* #,##0_);_(* \(#,##0\);_(* &quot;-&quot;??_);_(@_)">
                  <c:v>172700</c:v>
                </c:pt>
                <c:pt idx="1727" c:formatCode="_(* #,##0_);_(* \(#,##0\);_(* &quot;-&quot;??_);_(@_)">
                  <c:v>172800</c:v>
                </c:pt>
                <c:pt idx="1728" c:formatCode="_(* #,##0_);_(* \(#,##0\);_(* &quot;-&quot;??_);_(@_)">
                  <c:v>172900</c:v>
                </c:pt>
                <c:pt idx="1729" c:formatCode="_(* #,##0_);_(* \(#,##0\);_(* &quot;-&quot;??_);_(@_)">
                  <c:v>173000</c:v>
                </c:pt>
                <c:pt idx="1730" c:formatCode="_(* #,##0_);_(* \(#,##0\);_(* &quot;-&quot;??_);_(@_)">
                  <c:v>173100</c:v>
                </c:pt>
                <c:pt idx="1731" c:formatCode="_(* #,##0_);_(* \(#,##0\);_(* &quot;-&quot;??_);_(@_)">
                  <c:v>173200</c:v>
                </c:pt>
                <c:pt idx="1732" c:formatCode="_(* #,##0_);_(* \(#,##0\);_(* &quot;-&quot;??_);_(@_)">
                  <c:v>173300</c:v>
                </c:pt>
                <c:pt idx="1733" c:formatCode="_(* #,##0_);_(* \(#,##0\);_(* &quot;-&quot;??_);_(@_)">
                  <c:v>173400</c:v>
                </c:pt>
                <c:pt idx="1734" c:formatCode="_(* #,##0_);_(* \(#,##0\);_(* &quot;-&quot;??_);_(@_)">
                  <c:v>173500</c:v>
                </c:pt>
                <c:pt idx="1735" c:formatCode="_(* #,##0_);_(* \(#,##0\);_(* &quot;-&quot;??_);_(@_)">
                  <c:v>173600</c:v>
                </c:pt>
                <c:pt idx="1736" c:formatCode="_(* #,##0_);_(* \(#,##0\);_(* &quot;-&quot;??_);_(@_)">
                  <c:v>173700</c:v>
                </c:pt>
                <c:pt idx="1737" c:formatCode="_(* #,##0_);_(* \(#,##0\);_(* &quot;-&quot;??_);_(@_)">
                  <c:v>173800</c:v>
                </c:pt>
                <c:pt idx="1738" c:formatCode="_(* #,##0_);_(* \(#,##0\);_(* &quot;-&quot;??_);_(@_)">
                  <c:v>173900</c:v>
                </c:pt>
                <c:pt idx="1739" c:formatCode="_(* #,##0_);_(* \(#,##0\);_(* &quot;-&quot;??_);_(@_)">
                  <c:v>174000</c:v>
                </c:pt>
                <c:pt idx="1740" c:formatCode="_(* #,##0_);_(* \(#,##0\);_(* &quot;-&quot;??_);_(@_)">
                  <c:v>174100</c:v>
                </c:pt>
                <c:pt idx="1741" c:formatCode="_(* #,##0_);_(* \(#,##0\);_(* &quot;-&quot;??_);_(@_)">
                  <c:v>174200</c:v>
                </c:pt>
                <c:pt idx="1742" c:formatCode="_(* #,##0_);_(* \(#,##0\);_(* &quot;-&quot;??_);_(@_)">
                  <c:v>174300</c:v>
                </c:pt>
                <c:pt idx="1743" c:formatCode="_(* #,##0_);_(* \(#,##0\);_(* &quot;-&quot;??_);_(@_)">
                  <c:v>174400</c:v>
                </c:pt>
                <c:pt idx="1744" c:formatCode="_(* #,##0_);_(* \(#,##0\);_(* &quot;-&quot;??_);_(@_)">
                  <c:v>174500</c:v>
                </c:pt>
                <c:pt idx="1745" c:formatCode="_(* #,##0_);_(* \(#,##0\);_(* &quot;-&quot;??_);_(@_)">
                  <c:v>174600</c:v>
                </c:pt>
                <c:pt idx="1746" c:formatCode="_(* #,##0_);_(* \(#,##0\);_(* &quot;-&quot;??_);_(@_)">
                  <c:v>174700</c:v>
                </c:pt>
                <c:pt idx="1747" c:formatCode="_(* #,##0_);_(* \(#,##0\);_(* &quot;-&quot;??_);_(@_)">
                  <c:v>174800</c:v>
                </c:pt>
                <c:pt idx="1748" c:formatCode="_(* #,##0_);_(* \(#,##0\);_(* &quot;-&quot;??_);_(@_)">
                  <c:v>174900</c:v>
                </c:pt>
                <c:pt idx="1749" c:formatCode="_(* #,##0_);_(* \(#,##0\);_(* &quot;-&quot;??_);_(@_)">
                  <c:v>175000</c:v>
                </c:pt>
                <c:pt idx="1750" c:formatCode="_(* #,##0_);_(* \(#,##0\);_(* &quot;-&quot;??_);_(@_)">
                  <c:v>175100</c:v>
                </c:pt>
                <c:pt idx="1751" c:formatCode="_(* #,##0_);_(* \(#,##0\);_(* &quot;-&quot;??_);_(@_)">
                  <c:v>175200</c:v>
                </c:pt>
                <c:pt idx="1752" c:formatCode="_(* #,##0_);_(* \(#,##0\);_(* &quot;-&quot;??_);_(@_)">
                  <c:v>175300</c:v>
                </c:pt>
                <c:pt idx="1753" c:formatCode="_(* #,##0_);_(* \(#,##0\);_(* &quot;-&quot;??_);_(@_)">
                  <c:v>175400</c:v>
                </c:pt>
                <c:pt idx="1754" c:formatCode="_(* #,##0_);_(* \(#,##0\);_(* &quot;-&quot;??_);_(@_)">
                  <c:v>175500</c:v>
                </c:pt>
                <c:pt idx="1755" c:formatCode="_(* #,##0_);_(* \(#,##0\);_(* &quot;-&quot;??_);_(@_)">
                  <c:v>175600</c:v>
                </c:pt>
                <c:pt idx="1756" c:formatCode="_(* #,##0_);_(* \(#,##0\);_(* &quot;-&quot;??_);_(@_)">
                  <c:v>175700</c:v>
                </c:pt>
                <c:pt idx="1757" c:formatCode="_(* #,##0_);_(* \(#,##0\);_(* &quot;-&quot;??_);_(@_)">
                  <c:v>175800</c:v>
                </c:pt>
                <c:pt idx="1758" c:formatCode="_(* #,##0_);_(* \(#,##0\);_(* &quot;-&quot;??_);_(@_)">
                  <c:v>175900</c:v>
                </c:pt>
                <c:pt idx="1759" c:formatCode="_(* #,##0_);_(* \(#,##0\);_(* &quot;-&quot;??_);_(@_)">
                  <c:v>176000</c:v>
                </c:pt>
                <c:pt idx="1760" c:formatCode="_(* #,##0_);_(* \(#,##0\);_(* &quot;-&quot;??_);_(@_)">
                  <c:v>176100</c:v>
                </c:pt>
                <c:pt idx="1761" c:formatCode="_(* #,##0_);_(* \(#,##0\);_(* &quot;-&quot;??_);_(@_)">
                  <c:v>176200</c:v>
                </c:pt>
                <c:pt idx="1762" c:formatCode="_(* #,##0_);_(* \(#,##0\);_(* &quot;-&quot;??_);_(@_)">
                  <c:v>176300</c:v>
                </c:pt>
                <c:pt idx="1763" c:formatCode="_(* #,##0_);_(* \(#,##0\);_(* &quot;-&quot;??_);_(@_)">
                  <c:v>176400</c:v>
                </c:pt>
                <c:pt idx="1764" c:formatCode="_(* #,##0_);_(* \(#,##0\);_(* &quot;-&quot;??_);_(@_)">
                  <c:v>176500</c:v>
                </c:pt>
                <c:pt idx="1765" c:formatCode="_(* #,##0_);_(* \(#,##0\);_(* &quot;-&quot;??_);_(@_)">
                  <c:v>176600</c:v>
                </c:pt>
                <c:pt idx="1766" c:formatCode="_(* #,##0_);_(* \(#,##0\);_(* &quot;-&quot;??_);_(@_)">
                  <c:v>176700</c:v>
                </c:pt>
                <c:pt idx="1767" c:formatCode="_(* #,##0_);_(* \(#,##0\);_(* &quot;-&quot;??_);_(@_)">
                  <c:v>176800</c:v>
                </c:pt>
                <c:pt idx="1768" c:formatCode="_(* #,##0_);_(* \(#,##0\);_(* &quot;-&quot;??_);_(@_)">
                  <c:v>176900</c:v>
                </c:pt>
                <c:pt idx="1769" c:formatCode="_(* #,##0_);_(* \(#,##0\);_(* &quot;-&quot;??_);_(@_)">
                  <c:v>177000</c:v>
                </c:pt>
                <c:pt idx="1770" c:formatCode="_(* #,##0_);_(* \(#,##0\);_(* &quot;-&quot;??_);_(@_)">
                  <c:v>177100</c:v>
                </c:pt>
                <c:pt idx="1771" c:formatCode="_(* #,##0_);_(* \(#,##0\);_(* &quot;-&quot;??_);_(@_)">
                  <c:v>177200</c:v>
                </c:pt>
                <c:pt idx="1772" c:formatCode="_(* #,##0_);_(* \(#,##0\);_(* &quot;-&quot;??_);_(@_)">
                  <c:v>177300</c:v>
                </c:pt>
                <c:pt idx="1773" c:formatCode="_(* #,##0_);_(* \(#,##0\);_(* &quot;-&quot;??_);_(@_)">
                  <c:v>177400</c:v>
                </c:pt>
                <c:pt idx="1774" c:formatCode="_(* #,##0_);_(* \(#,##0\);_(* &quot;-&quot;??_);_(@_)">
                  <c:v>177500</c:v>
                </c:pt>
                <c:pt idx="1775" c:formatCode="_(* #,##0_);_(* \(#,##0\);_(* &quot;-&quot;??_);_(@_)">
                  <c:v>177600</c:v>
                </c:pt>
                <c:pt idx="1776" c:formatCode="_(* #,##0_);_(* \(#,##0\);_(* &quot;-&quot;??_);_(@_)">
                  <c:v>177700</c:v>
                </c:pt>
                <c:pt idx="1777" c:formatCode="_(* #,##0_);_(* \(#,##0\);_(* &quot;-&quot;??_);_(@_)">
                  <c:v>177800</c:v>
                </c:pt>
                <c:pt idx="1778" c:formatCode="_(* #,##0_);_(* \(#,##0\);_(* &quot;-&quot;??_);_(@_)">
                  <c:v>177900</c:v>
                </c:pt>
                <c:pt idx="1779" c:formatCode="_(* #,##0_);_(* \(#,##0\);_(* &quot;-&quot;??_);_(@_)">
                  <c:v>178000</c:v>
                </c:pt>
                <c:pt idx="1780" c:formatCode="_(* #,##0_);_(* \(#,##0\);_(* &quot;-&quot;??_);_(@_)">
                  <c:v>178100</c:v>
                </c:pt>
                <c:pt idx="1781" c:formatCode="_(* #,##0_);_(* \(#,##0\);_(* &quot;-&quot;??_);_(@_)">
                  <c:v>178200</c:v>
                </c:pt>
                <c:pt idx="1782" c:formatCode="_(* #,##0_);_(* \(#,##0\);_(* &quot;-&quot;??_);_(@_)">
                  <c:v>178300</c:v>
                </c:pt>
                <c:pt idx="1783" c:formatCode="_(* #,##0_);_(* \(#,##0\);_(* &quot;-&quot;??_);_(@_)">
                  <c:v>178400</c:v>
                </c:pt>
                <c:pt idx="1784" c:formatCode="_(* #,##0_);_(* \(#,##0\);_(* &quot;-&quot;??_);_(@_)">
                  <c:v>178500</c:v>
                </c:pt>
                <c:pt idx="1785" c:formatCode="_(* #,##0_);_(* \(#,##0\);_(* &quot;-&quot;??_);_(@_)">
                  <c:v>178600</c:v>
                </c:pt>
                <c:pt idx="1786" c:formatCode="_(* #,##0_);_(* \(#,##0\);_(* &quot;-&quot;??_);_(@_)">
                  <c:v>178700</c:v>
                </c:pt>
                <c:pt idx="1787" c:formatCode="_(* #,##0_);_(* \(#,##0\);_(* &quot;-&quot;??_);_(@_)">
                  <c:v>178800</c:v>
                </c:pt>
                <c:pt idx="1788" c:formatCode="_(* #,##0_);_(* \(#,##0\);_(* &quot;-&quot;??_);_(@_)">
                  <c:v>178900</c:v>
                </c:pt>
                <c:pt idx="1789" c:formatCode="_(* #,##0_);_(* \(#,##0\);_(* &quot;-&quot;??_);_(@_)">
                  <c:v>179000</c:v>
                </c:pt>
                <c:pt idx="1790" c:formatCode="_(* #,##0_);_(* \(#,##0\);_(* &quot;-&quot;??_);_(@_)">
                  <c:v>179100</c:v>
                </c:pt>
                <c:pt idx="1791" c:formatCode="_(* #,##0_);_(* \(#,##0\);_(* &quot;-&quot;??_);_(@_)">
                  <c:v>179200</c:v>
                </c:pt>
                <c:pt idx="1792" c:formatCode="_(* #,##0_);_(* \(#,##0\);_(* &quot;-&quot;??_);_(@_)">
                  <c:v>179300</c:v>
                </c:pt>
                <c:pt idx="1793" c:formatCode="_(* #,##0_);_(* \(#,##0\);_(* &quot;-&quot;??_);_(@_)">
                  <c:v>179400</c:v>
                </c:pt>
                <c:pt idx="1794" c:formatCode="_(* #,##0_);_(* \(#,##0\);_(* &quot;-&quot;??_);_(@_)">
                  <c:v>179500</c:v>
                </c:pt>
                <c:pt idx="1795" c:formatCode="_(* #,##0_);_(* \(#,##0\);_(* &quot;-&quot;??_);_(@_)">
                  <c:v>179600</c:v>
                </c:pt>
                <c:pt idx="1796" c:formatCode="_(* #,##0_);_(* \(#,##0\);_(* &quot;-&quot;??_);_(@_)">
                  <c:v>179700</c:v>
                </c:pt>
                <c:pt idx="1797" c:formatCode="_(* #,##0_);_(* \(#,##0\);_(* &quot;-&quot;??_);_(@_)">
                  <c:v>179800</c:v>
                </c:pt>
                <c:pt idx="1798" c:formatCode="_(* #,##0_);_(* \(#,##0\);_(* &quot;-&quot;??_);_(@_)">
                  <c:v>179900</c:v>
                </c:pt>
                <c:pt idx="1799" c:formatCode="_(* #,##0_);_(* \(#,##0\);_(* &quot;-&quot;??_);_(@_)">
                  <c:v>180000</c:v>
                </c:pt>
                <c:pt idx="1800" c:formatCode="_(* #,##0_);_(* \(#,##0\);_(* &quot;-&quot;??_);_(@_)">
                  <c:v>180100</c:v>
                </c:pt>
                <c:pt idx="1801" c:formatCode="_(* #,##0_);_(* \(#,##0\);_(* &quot;-&quot;??_);_(@_)">
                  <c:v>180200</c:v>
                </c:pt>
                <c:pt idx="1802" c:formatCode="_(* #,##0_);_(* \(#,##0\);_(* &quot;-&quot;??_);_(@_)">
                  <c:v>180300</c:v>
                </c:pt>
                <c:pt idx="1803" c:formatCode="_(* #,##0_);_(* \(#,##0\);_(* &quot;-&quot;??_);_(@_)">
                  <c:v>180400</c:v>
                </c:pt>
                <c:pt idx="1804" c:formatCode="_(* #,##0_);_(* \(#,##0\);_(* &quot;-&quot;??_);_(@_)">
                  <c:v>180500</c:v>
                </c:pt>
                <c:pt idx="1805" c:formatCode="_(* #,##0_);_(* \(#,##0\);_(* &quot;-&quot;??_);_(@_)">
                  <c:v>180600</c:v>
                </c:pt>
                <c:pt idx="1806" c:formatCode="_(* #,##0_);_(* \(#,##0\);_(* &quot;-&quot;??_);_(@_)">
                  <c:v>180700</c:v>
                </c:pt>
                <c:pt idx="1807" c:formatCode="_(* #,##0_);_(* \(#,##0\);_(* &quot;-&quot;??_);_(@_)">
                  <c:v>180800</c:v>
                </c:pt>
                <c:pt idx="1808" c:formatCode="_(* #,##0_);_(* \(#,##0\);_(* &quot;-&quot;??_);_(@_)">
                  <c:v>180900</c:v>
                </c:pt>
                <c:pt idx="1809" c:formatCode="_(* #,##0_);_(* \(#,##0\);_(* &quot;-&quot;??_);_(@_)">
                  <c:v>181000</c:v>
                </c:pt>
                <c:pt idx="1810" c:formatCode="_(* #,##0_);_(* \(#,##0\);_(* &quot;-&quot;??_);_(@_)">
                  <c:v>181100</c:v>
                </c:pt>
                <c:pt idx="1811" c:formatCode="_(* #,##0_);_(* \(#,##0\);_(* &quot;-&quot;??_);_(@_)">
                  <c:v>181200</c:v>
                </c:pt>
                <c:pt idx="1812" c:formatCode="_(* #,##0_);_(* \(#,##0\);_(* &quot;-&quot;??_);_(@_)">
                  <c:v>181300</c:v>
                </c:pt>
                <c:pt idx="1813" c:formatCode="_(* #,##0_);_(* \(#,##0\);_(* &quot;-&quot;??_);_(@_)">
                  <c:v>181400</c:v>
                </c:pt>
                <c:pt idx="1814" c:formatCode="_(* #,##0_);_(* \(#,##0\);_(* &quot;-&quot;??_);_(@_)">
                  <c:v>181500</c:v>
                </c:pt>
                <c:pt idx="1815" c:formatCode="_(* #,##0_);_(* \(#,##0\);_(* &quot;-&quot;??_);_(@_)">
                  <c:v>181600</c:v>
                </c:pt>
                <c:pt idx="1816" c:formatCode="_(* #,##0_);_(* \(#,##0\);_(* &quot;-&quot;??_);_(@_)">
                  <c:v>181700</c:v>
                </c:pt>
                <c:pt idx="1817" c:formatCode="_(* #,##0_);_(* \(#,##0\);_(* &quot;-&quot;??_);_(@_)">
                  <c:v>181800</c:v>
                </c:pt>
                <c:pt idx="1818" c:formatCode="_(* #,##0_);_(* \(#,##0\);_(* &quot;-&quot;??_);_(@_)">
                  <c:v>181900</c:v>
                </c:pt>
                <c:pt idx="1819" c:formatCode="_(* #,##0_);_(* \(#,##0\);_(* &quot;-&quot;??_);_(@_)">
                  <c:v>182000</c:v>
                </c:pt>
                <c:pt idx="1820" c:formatCode="_(* #,##0_);_(* \(#,##0\);_(* &quot;-&quot;??_);_(@_)">
                  <c:v>182100</c:v>
                </c:pt>
                <c:pt idx="1821" c:formatCode="_(* #,##0_);_(* \(#,##0\);_(* &quot;-&quot;??_);_(@_)">
                  <c:v>182200</c:v>
                </c:pt>
                <c:pt idx="1822" c:formatCode="_(* #,##0_);_(* \(#,##0\);_(* &quot;-&quot;??_);_(@_)">
                  <c:v>182300</c:v>
                </c:pt>
                <c:pt idx="1823" c:formatCode="_(* #,##0_);_(* \(#,##0\);_(* &quot;-&quot;??_);_(@_)">
                  <c:v>182400</c:v>
                </c:pt>
                <c:pt idx="1824" c:formatCode="_(* #,##0_);_(* \(#,##0\);_(* &quot;-&quot;??_);_(@_)">
                  <c:v>182500</c:v>
                </c:pt>
                <c:pt idx="1825" c:formatCode="_(* #,##0_);_(* \(#,##0\);_(* &quot;-&quot;??_);_(@_)">
                  <c:v>182600</c:v>
                </c:pt>
                <c:pt idx="1826" c:formatCode="_(* #,##0_);_(* \(#,##0\);_(* &quot;-&quot;??_);_(@_)">
                  <c:v>182700</c:v>
                </c:pt>
                <c:pt idx="1827" c:formatCode="_(* #,##0_);_(* \(#,##0\);_(* &quot;-&quot;??_);_(@_)">
                  <c:v>182800</c:v>
                </c:pt>
                <c:pt idx="1828" c:formatCode="_(* #,##0_);_(* \(#,##0\);_(* &quot;-&quot;??_);_(@_)">
                  <c:v>182900</c:v>
                </c:pt>
                <c:pt idx="1829" c:formatCode="_(* #,##0_);_(* \(#,##0\);_(* &quot;-&quot;??_);_(@_)">
                  <c:v>183000</c:v>
                </c:pt>
                <c:pt idx="1830" c:formatCode="_(* #,##0_);_(* \(#,##0\);_(* &quot;-&quot;??_);_(@_)">
                  <c:v>183100</c:v>
                </c:pt>
                <c:pt idx="1831" c:formatCode="_(* #,##0_);_(* \(#,##0\);_(* &quot;-&quot;??_);_(@_)">
                  <c:v>183200</c:v>
                </c:pt>
                <c:pt idx="1832" c:formatCode="_(* #,##0_);_(* \(#,##0\);_(* &quot;-&quot;??_);_(@_)">
                  <c:v>183300</c:v>
                </c:pt>
                <c:pt idx="1833" c:formatCode="_(* #,##0_);_(* \(#,##0\);_(* &quot;-&quot;??_);_(@_)">
                  <c:v>183400</c:v>
                </c:pt>
                <c:pt idx="1834" c:formatCode="_(* #,##0_);_(* \(#,##0\);_(* &quot;-&quot;??_);_(@_)">
                  <c:v>183500</c:v>
                </c:pt>
                <c:pt idx="1835" c:formatCode="_(* #,##0_);_(* \(#,##0\);_(* &quot;-&quot;??_);_(@_)">
                  <c:v>183600</c:v>
                </c:pt>
                <c:pt idx="1836" c:formatCode="_(* #,##0_);_(* \(#,##0\);_(* &quot;-&quot;??_);_(@_)">
                  <c:v>183700</c:v>
                </c:pt>
                <c:pt idx="1837" c:formatCode="_(* #,##0_);_(* \(#,##0\);_(* &quot;-&quot;??_);_(@_)">
                  <c:v>183800</c:v>
                </c:pt>
                <c:pt idx="1838" c:formatCode="_(* #,##0_);_(* \(#,##0\);_(* &quot;-&quot;??_);_(@_)">
                  <c:v>183900</c:v>
                </c:pt>
                <c:pt idx="1839" c:formatCode="_(* #,##0_);_(* \(#,##0\);_(* &quot;-&quot;??_);_(@_)">
                  <c:v>184000</c:v>
                </c:pt>
                <c:pt idx="1840" c:formatCode="_(* #,##0_);_(* \(#,##0\);_(* &quot;-&quot;??_);_(@_)">
                  <c:v>184100</c:v>
                </c:pt>
                <c:pt idx="1841" c:formatCode="_(* #,##0_);_(* \(#,##0\);_(* &quot;-&quot;??_);_(@_)">
                  <c:v>184200</c:v>
                </c:pt>
                <c:pt idx="1842" c:formatCode="_(* #,##0_);_(* \(#,##0\);_(* &quot;-&quot;??_);_(@_)">
                  <c:v>184300</c:v>
                </c:pt>
                <c:pt idx="1843" c:formatCode="_(* #,##0_);_(* \(#,##0\);_(* &quot;-&quot;??_);_(@_)">
                  <c:v>184400</c:v>
                </c:pt>
                <c:pt idx="1844" c:formatCode="_(* #,##0_);_(* \(#,##0\);_(* &quot;-&quot;??_);_(@_)">
                  <c:v>184500</c:v>
                </c:pt>
                <c:pt idx="1845" c:formatCode="_(* #,##0_);_(* \(#,##0\);_(* &quot;-&quot;??_);_(@_)">
                  <c:v>184600</c:v>
                </c:pt>
                <c:pt idx="1846" c:formatCode="_(* #,##0_);_(* \(#,##0\);_(* &quot;-&quot;??_);_(@_)">
                  <c:v>184700</c:v>
                </c:pt>
                <c:pt idx="1847" c:formatCode="_(* #,##0_);_(* \(#,##0\);_(* &quot;-&quot;??_);_(@_)">
                  <c:v>184800</c:v>
                </c:pt>
                <c:pt idx="1848" c:formatCode="_(* #,##0_);_(* \(#,##0\);_(* &quot;-&quot;??_);_(@_)">
                  <c:v>184900</c:v>
                </c:pt>
                <c:pt idx="1849" c:formatCode="_(* #,##0_);_(* \(#,##0\);_(* &quot;-&quot;??_);_(@_)">
                  <c:v>185000</c:v>
                </c:pt>
                <c:pt idx="1850" c:formatCode="_(* #,##0_);_(* \(#,##0\);_(* &quot;-&quot;??_);_(@_)">
                  <c:v>185100</c:v>
                </c:pt>
                <c:pt idx="1851" c:formatCode="_(* #,##0_);_(* \(#,##0\);_(* &quot;-&quot;??_);_(@_)">
                  <c:v>185200</c:v>
                </c:pt>
                <c:pt idx="1852" c:formatCode="_(* #,##0_);_(* \(#,##0\);_(* &quot;-&quot;??_);_(@_)">
                  <c:v>185300</c:v>
                </c:pt>
                <c:pt idx="1853" c:formatCode="_(* #,##0_);_(* \(#,##0\);_(* &quot;-&quot;??_);_(@_)">
                  <c:v>185400</c:v>
                </c:pt>
                <c:pt idx="1854" c:formatCode="_(* #,##0_);_(* \(#,##0\);_(* &quot;-&quot;??_);_(@_)">
                  <c:v>185500</c:v>
                </c:pt>
                <c:pt idx="1855" c:formatCode="_(* #,##0_);_(* \(#,##0\);_(* &quot;-&quot;??_);_(@_)">
                  <c:v>185600</c:v>
                </c:pt>
                <c:pt idx="1856" c:formatCode="_(* #,##0_);_(* \(#,##0\);_(* &quot;-&quot;??_);_(@_)">
                  <c:v>185700</c:v>
                </c:pt>
                <c:pt idx="1857" c:formatCode="_(* #,##0_);_(* \(#,##0\);_(* &quot;-&quot;??_);_(@_)">
                  <c:v>185800</c:v>
                </c:pt>
                <c:pt idx="1858" c:formatCode="_(* #,##0_);_(* \(#,##0\);_(* &quot;-&quot;??_);_(@_)">
                  <c:v>185900</c:v>
                </c:pt>
                <c:pt idx="1859" c:formatCode="_(* #,##0_);_(* \(#,##0\);_(* &quot;-&quot;??_);_(@_)">
                  <c:v>186000</c:v>
                </c:pt>
                <c:pt idx="1860" c:formatCode="_(* #,##0_);_(* \(#,##0\);_(* &quot;-&quot;??_);_(@_)">
                  <c:v>186100</c:v>
                </c:pt>
                <c:pt idx="1861" c:formatCode="_(* #,##0_);_(* \(#,##0\);_(* &quot;-&quot;??_);_(@_)">
                  <c:v>186200</c:v>
                </c:pt>
                <c:pt idx="1862" c:formatCode="_(* #,##0_);_(* \(#,##0\);_(* &quot;-&quot;??_);_(@_)">
                  <c:v>186300</c:v>
                </c:pt>
                <c:pt idx="1863" c:formatCode="_(* #,##0_);_(* \(#,##0\);_(* &quot;-&quot;??_);_(@_)">
                  <c:v>186400</c:v>
                </c:pt>
                <c:pt idx="1864" c:formatCode="_(* #,##0_);_(* \(#,##0\);_(* &quot;-&quot;??_);_(@_)">
                  <c:v>186500</c:v>
                </c:pt>
                <c:pt idx="1865" c:formatCode="_(* #,##0_);_(* \(#,##0\);_(* &quot;-&quot;??_);_(@_)">
                  <c:v>186600</c:v>
                </c:pt>
                <c:pt idx="1866" c:formatCode="_(* #,##0_);_(* \(#,##0\);_(* &quot;-&quot;??_);_(@_)">
                  <c:v>186700</c:v>
                </c:pt>
                <c:pt idx="1867" c:formatCode="_(* #,##0_);_(* \(#,##0\);_(* &quot;-&quot;??_);_(@_)">
                  <c:v>186800</c:v>
                </c:pt>
                <c:pt idx="1868" c:formatCode="_(* #,##0_);_(* \(#,##0\);_(* &quot;-&quot;??_);_(@_)">
                  <c:v>186900</c:v>
                </c:pt>
                <c:pt idx="1869" c:formatCode="_(* #,##0_);_(* \(#,##0\);_(* &quot;-&quot;??_);_(@_)">
                  <c:v>187000</c:v>
                </c:pt>
                <c:pt idx="1870" c:formatCode="_(* #,##0_);_(* \(#,##0\);_(* &quot;-&quot;??_);_(@_)">
                  <c:v>187100</c:v>
                </c:pt>
                <c:pt idx="1871" c:formatCode="_(* #,##0_);_(* \(#,##0\);_(* &quot;-&quot;??_);_(@_)">
                  <c:v>187200</c:v>
                </c:pt>
                <c:pt idx="1872" c:formatCode="_(* #,##0_);_(* \(#,##0\);_(* &quot;-&quot;??_);_(@_)">
                  <c:v>187300</c:v>
                </c:pt>
                <c:pt idx="1873" c:formatCode="_(* #,##0_);_(* \(#,##0\);_(* &quot;-&quot;??_);_(@_)">
                  <c:v>187400</c:v>
                </c:pt>
                <c:pt idx="1874" c:formatCode="_(* #,##0_);_(* \(#,##0\);_(* &quot;-&quot;??_);_(@_)">
                  <c:v>187500</c:v>
                </c:pt>
                <c:pt idx="1875" c:formatCode="_(* #,##0_);_(* \(#,##0\);_(* &quot;-&quot;??_);_(@_)">
                  <c:v>187600</c:v>
                </c:pt>
                <c:pt idx="1876" c:formatCode="_(* #,##0_);_(* \(#,##0\);_(* &quot;-&quot;??_);_(@_)">
                  <c:v>187700</c:v>
                </c:pt>
                <c:pt idx="1877" c:formatCode="_(* #,##0_);_(* \(#,##0\);_(* &quot;-&quot;??_);_(@_)">
                  <c:v>187800</c:v>
                </c:pt>
                <c:pt idx="1878" c:formatCode="_(* #,##0_);_(* \(#,##0\);_(* &quot;-&quot;??_);_(@_)">
                  <c:v>187900</c:v>
                </c:pt>
                <c:pt idx="1879" c:formatCode="_(* #,##0_);_(* \(#,##0\);_(* &quot;-&quot;??_);_(@_)">
                  <c:v>188000</c:v>
                </c:pt>
                <c:pt idx="1880" c:formatCode="_(* #,##0_);_(* \(#,##0\);_(* &quot;-&quot;??_);_(@_)">
                  <c:v>188100</c:v>
                </c:pt>
                <c:pt idx="1881" c:formatCode="_(* #,##0_);_(* \(#,##0\);_(* &quot;-&quot;??_);_(@_)">
                  <c:v>188200</c:v>
                </c:pt>
                <c:pt idx="1882" c:formatCode="_(* #,##0_);_(* \(#,##0\);_(* &quot;-&quot;??_);_(@_)">
                  <c:v>188300</c:v>
                </c:pt>
                <c:pt idx="1883" c:formatCode="_(* #,##0_);_(* \(#,##0\);_(* &quot;-&quot;??_);_(@_)">
                  <c:v>188400</c:v>
                </c:pt>
                <c:pt idx="1884" c:formatCode="_(* #,##0_);_(* \(#,##0\);_(* &quot;-&quot;??_);_(@_)">
                  <c:v>188500</c:v>
                </c:pt>
                <c:pt idx="1885" c:formatCode="_(* #,##0_);_(* \(#,##0\);_(* &quot;-&quot;??_);_(@_)">
                  <c:v>188600</c:v>
                </c:pt>
                <c:pt idx="1886" c:formatCode="_(* #,##0_);_(* \(#,##0\);_(* &quot;-&quot;??_);_(@_)">
                  <c:v>188700</c:v>
                </c:pt>
                <c:pt idx="1887" c:formatCode="_(* #,##0_);_(* \(#,##0\);_(* &quot;-&quot;??_);_(@_)">
                  <c:v>188800</c:v>
                </c:pt>
                <c:pt idx="1888" c:formatCode="_(* #,##0_);_(* \(#,##0\);_(* &quot;-&quot;??_);_(@_)">
                  <c:v>188900</c:v>
                </c:pt>
                <c:pt idx="1889" c:formatCode="_(* #,##0_);_(* \(#,##0\);_(* &quot;-&quot;??_);_(@_)">
                  <c:v>189000</c:v>
                </c:pt>
                <c:pt idx="1890" c:formatCode="_(* #,##0_);_(* \(#,##0\);_(* &quot;-&quot;??_);_(@_)">
                  <c:v>189100</c:v>
                </c:pt>
                <c:pt idx="1891" c:formatCode="_(* #,##0_);_(* \(#,##0\);_(* &quot;-&quot;??_);_(@_)">
                  <c:v>189200</c:v>
                </c:pt>
                <c:pt idx="1892" c:formatCode="_(* #,##0_);_(* \(#,##0\);_(* &quot;-&quot;??_);_(@_)">
                  <c:v>189300</c:v>
                </c:pt>
                <c:pt idx="1893" c:formatCode="_(* #,##0_);_(* \(#,##0\);_(* &quot;-&quot;??_);_(@_)">
                  <c:v>189400</c:v>
                </c:pt>
                <c:pt idx="1894" c:formatCode="_(* #,##0_);_(* \(#,##0\);_(* &quot;-&quot;??_);_(@_)">
                  <c:v>189500</c:v>
                </c:pt>
                <c:pt idx="1895" c:formatCode="_(* #,##0_);_(* \(#,##0\);_(* &quot;-&quot;??_);_(@_)">
                  <c:v>189600</c:v>
                </c:pt>
                <c:pt idx="1896" c:formatCode="_(* #,##0_);_(* \(#,##0\);_(* &quot;-&quot;??_);_(@_)">
                  <c:v>189700</c:v>
                </c:pt>
                <c:pt idx="1897" c:formatCode="_(* #,##0_);_(* \(#,##0\);_(* &quot;-&quot;??_);_(@_)">
                  <c:v>189800</c:v>
                </c:pt>
                <c:pt idx="1898" c:formatCode="_(* #,##0_);_(* \(#,##0\);_(* &quot;-&quot;??_);_(@_)">
                  <c:v>189900</c:v>
                </c:pt>
                <c:pt idx="1899" c:formatCode="_(* #,##0_);_(* \(#,##0\);_(* &quot;-&quot;??_);_(@_)">
                  <c:v>190000</c:v>
                </c:pt>
                <c:pt idx="1900" c:formatCode="_(* #,##0_);_(* \(#,##0\);_(* &quot;-&quot;??_);_(@_)">
                  <c:v>190100</c:v>
                </c:pt>
                <c:pt idx="1901" c:formatCode="_(* #,##0_);_(* \(#,##0\);_(* &quot;-&quot;??_);_(@_)">
                  <c:v>190200</c:v>
                </c:pt>
                <c:pt idx="1902" c:formatCode="_(* #,##0_);_(* \(#,##0\);_(* &quot;-&quot;??_);_(@_)">
                  <c:v>190300</c:v>
                </c:pt>
                <c:pt idx="1903" c:formatCode="_(* #,##0_);_(* \(#,##0\);_(* &quot;-&quot;??_);_(@_)">
                  <c:v>190400</c:v>
                </c:pt>
                <c:pt idx="1904" c:formatCode="_(* #,##0_);_(* \(#,##0\);_(* &quot;-&quot;??_);_(@_)">
                  <c:v>190500</c:v>
                </c:pt>
                <c:pt idx="1905" c:formatCode="_(* #,##0_);_(* \(#,##0\);_(* &quot;-&quot;??_);_(@_)">
                  <c:v>190600</c:v>
                </c:pt>
                <c:pt idx="1906" c:formatCode="_(* #,##0_);_(* \(#,##0\);_(* &quot;-&quot;??_);_(@_)">
                  <c:v>190700</c:v>
                </c:pt>
                <c:pt idx="1907" c:formatCode="_(* #,##0_);_(* \(#,##0\);_(* &quot;-&quot;??_);_(@_)">
                  <c:v>190800</c:v>
                </c:pt>
                <c:pt idx="1908" c:formatCode="_(* #,##0_);_(* \(#,##0\);_(* &quot;-&quot;??_);_(@_)">
                  <c:v>190900</c:v>
                </c:pt>
                <c:pt idx="1909" c:formatCode="_(* #,##0_);_(* \(#,##0\);_(* &quot;-&quot;??_);_(@_)">
                  <c:v>191000</c:v>
                </c:pt>
                <c:pt idx="1910" c:formatCode="_(* #,##0_);_(* \(#,##0\);_(* &quot;-&quot;??_);_(@_)">
                  <c:v>191100</c:v>
                </c:pt>
                <c:pt idx="1911" c:formatCode="_(* #,##0_);_(* \(#,##0\);_(* &quot;-&quot;??_);_(@_)">
                  <c:v>191200</c:v>
                </c:pt>
                <c:pt idx="1912" c:formatCode="_(* #,##0_);_(* \(#,##0\);_(* &quot;-&quot;??_);_(@_)">
                  <c:v>191300</c:v>
                </c:pt>
                <c:pt idx="1913" c:formatCode="_(* #,##0_);_(* \(#,##0\);_(* &quot;-&quot;??_);_(@_)">
                  <c:v>191400</c:v>
                </c:pt>
                <c:pt idx="1914" c:formatCode="_(* #,##0_);_(* \(#,##0\);_(* &quot;-&quot;??_);_(@_)">
                  <c:v>191500</c:v>
                </c:pt>
                <c:pt idx="1915" c:formatCode="_(* #,##0_);_(* \(#,##0\);_(* &quot;-&quot;??_);_(@_)">
                  <c:v>191600</c:v>
                </c:pt>
                <c:pt idx="1916" c:formatCode="_(* #,##0_);_(* \(#,##0\);_(* &quot;-&quot;??_);_(@_)">
                  <c:v>191700</c:v>
                </c:pt>
                <c:pt idx="1917" c:formatCode="_(* #,##0_);_(* \(#,##0\);_(* &quot;-&quot;??_);_(@_)">
                  <c:v>191800</c:v>
                </c:pt>
                <c:pt idx="1918" c:formatCode="_(* #,##0_);_(* \(#,##0\);_(* &quot;-&quot;??_);_(@_)">
                  <c:v>191900</c:v>
                </c:pt>
                <c:pt idx="1919" c:formatCode="_(* #,##0_);_(* \(#,##0\);_(* &quot;-&quot;??_);_(@_)">
                  <c:v>192000</c:v>
                </c:pt>
                <c:pt idx="1920" c:formatCode="_(* #,##0_);_(* \(#,##0\);_(* &quot;-&quot;??_);_(@_)">
                  <c:v>192100</c:v>
                </c:pt>
                <c:pt idx="1921" c:formatCode="_(* #,##0_);_(* \(#,##0\);_(* &quot;-&quot;??_);_(@_)">
                  <c:v>192200</c:v>
                </c:pt>
                <c:pt idx="1922" c:formatCode="_(* #,##0_);_(* \(#,##0\);_(* &quot;-&quot;??_);_(@_)">
                  <c:v>192300</c:v>
                </c:pt>
                <c:pt idx="1923" c:formatCode="_(* #,##0_);_(* \(#,##0\);_(* &quot;-&quot;??_);_(@_)">
                  <c:v>192400</c:v>
                </c:pt>
                <c:pt idx="1924" c:formatCode="_(* #,##0_);_(* \(#,##0\);_(* &quot;-&quot;??_);_(@_)">
                  <c:v>192500</c:v>
                </c:pt>
                <c:pt idx="1925" c:formatCode="_(* #,##0_);_(* \(#,##0\);_(* &quot;-&quot;??_);_(@_)">
                  <c:v>192600</c:v>
                </c:pt>
                <c:pt idx="1926" c:formatCode="_(* #,##0_);_(* \(#,##0\);_(* &quot;-&quot;??_);_(@_)">
                  <c:v>192700</c:v>
                </c:pt>
                <c:pt idx="1927" c:formatCode="_(* #,##0_);_(* \(#,##0\);_(* &quot;-&quot;??_);_(@_)">
                  <c:v>192800</c:v>
                </c:pt>
                <c:pt idx="1928" c:formatCode="_(* #,##0_);_(* \(#,##0\);_(* &quot;-&quot;??_);_(@_)">
                  <c:v>192900</c:v>
                </c:pt>
                <c:pt idx="1929" c:formatCode="_(* #,##0_);_(* \(#,##0\);_(* &quot;-&quot;??_);_(@_)">
                  <c:v>193000</c:v>
                </c:pt>
                <c:pt idx="1930" c:formatCode="_(* #,##0_);_(* \(#,##0\);_(* &quot;-&quot;??_);_(@_)">
                  <c:v>193100</c:v>
                </c:pt>
                <c:pt idx="1931" c:formatCode="_(* #,##0_);_(* \(#,##0\);_(* &quot;-&quot;??_);_(@_)">
                  <c:v>193200</c:v>
                </c:pt>
                <c:pt idx="1932" c:formatCode="_(* #,##0_);_(* \(#,##0\);_(* &quot;-&quot;??_);_(@_)">
                  <c:v>193300</c:v>
                </c:pt>
                <c:pt idx="1933" c:formatCode="_(* #,##0_);_(* \(#,##0\);_(* &quot;-&quot;??_);_(@_)">
                  <c:v>193400</c:v>
                </c:pt>
                <c:pt idx="1934" c:formatCode="_(* #,##0_);_(* \(#,##0\);_(* &quot;-&quot;??_);_(@_)">
                  <c:v>193500</c:v>
                </c:pt>
                <c:pt idx="1935" c:formatCode="_(* #,##0_);_(* \(#,##0\);_(* &quot;-&quot;??_);_(@_)">
                  <c:v>193600</c:v>
                </c:pt>
                <c:pt idx="1936" c:formatCode="_(* #,##0_);_(* \(#,##0\);_(* &quot;-&quot;??_);_(@_)">
                  <c:v>193700</c:v>
                </c:pt>
                <c:pt idx="1937" c:formatCode="_(* #,##0_);_(* \(#,##0\);_(* &quot;-&quot;??_);_(@_)">
                  <c:v>193800</c:v>
                </c:pt>
                <c:pt idx="1938" c:formatCode="_(* #,##0_);_(* \(#,##0\);_(* &quot;-&quot;??_);_(@_)">
                  <c:v>193900</c:v>
                </c:pt>
                <c:pt idx="1939" c:formatCode="_(* #,##0_);_(* \(#,##0\);_(* &quot;-&quot;??_);_(@_)">
                  <c:v>194000</c:v>
                </c:pt>
                <c:pt idx="1940" c:formatCode="_(* #,##0_);_(* \(#,##0\);_(* &quot;-&quot;??_);_(@_)">
                  <c:v>194100</c:v>
                </c:pt>
                <c:pt idx="1941" c:formatCode="_(* #,##0_);_(* \(#,##0\);_(* &quot;-&quot;??_);_(@_)">
                  <c:v>194200</c:v>
                </c:pt>
                <c:pt idx="1942" c:formatCode="_(* #,##0_);_(* \(#,##0\);_(* &quot;-&quot;??_);_(@_)">
                  <c:v>194300</c:v>
                </c:pt>
                <c:pt idx="1943" c:formatCode="_(* #,##0_);_(* \(#,##0\);_(* &quot;-&quot;??_);_(@_)">
                  <c:v>194400</c:v>
                </c:pt>
                <c:pt idx="1944" c:formatCode="_(* #,##0_);_(* \(#,##0\);_(* &quot;-&quot;??_);_(@_)">
                  <c:v>194500</c:v>
                </c:pt>
                <c:pt idx="1945" c:formatCode="_(* #,##0_);_(* \(#,##0\);_(* &quot;-&quot;??_);_(@_)">
                  <c:v>194600</c:v>
                </c:pt>
                <c:pt idx="1946" c:formatCode="_(* #,##0_);_(* \(#,##0\);_(* &quot;-&quot;??_);_(@_)">
                  <c:v>194700</c:v>
                </c:pt>
                <c:pt idx="1947" c:formatCode="_(* #,##0_);_(* \(#,##0\);_(* &quot;-&quot;??_);_(@_)">
                  <c:v>194800</c:v>
                </c:pt>
                <c:pt idx="1948" c:formatCode="_(* #,##0_);_(* \(#,##0\);_(* &quot;-&quot;??_);_(@_)">
                  <c:v>194900</c:v>
                </c:pt>
                <c:pt idx="1949" c:formatCode="_(* #,##0_);_(* \(#,##0\);_(* &quot;-&quot;??_);_(@_)">
                  <c:v>195000</c:v>
                </c:pt>
                <c:pt idx="1950" c:formatCode="_(* #,##0_);_(* \(#,##0\);_(* &quot;-&quot;??_);_(@_)">
                  <c:v>195100</c:v>
                </c:pt>
                <c:pt idx="1951" c:formatCode="_(* #,##0_);_(* \(#,##0\);_(* &quot;-&quot;??_);_(@_)">
                  <c:v>195200</c:v>
                </c:pt>
                <c:pt idx="1952" c:formatCode="_(* #,##0_);_(* \(#,##0\);_(* &quot;-&quot;??_);_(@_)">
                  <c:v>195300</c:v>
                </c:pt>
                <c:pt idx="1953" c:formatCode="_(* #,##0_);_(* \(#,##0\);_(* &quot;-&quot;??_);_(@_)">
                  <c:v>195400</c:v>
                </c:pt>
                <c:pt idx="1954" c:formatCode="_(* #,##0_);_(* \(#,##0\);_(* &quot;-&quot;??_);_(@_)">
                  <c:v>195500</c:v>
                </c:pt>
                <c:pt idx="1955" c:formatCode="_(* #,##0_);_(* \(#,##0\);_(* &quot;-&quot;??_);_(@_)">
                  <c:v>195600</c:v>
                </c:pt>
                <c:pt idx="1956" c:formatCode="_(* #,##0_);_(* \(#,##0\);_(* &quot;-&quot;??_);_(@_)">
                  <c:v>195700</c:v>
                </c:pt>
                <c:pt idx="1957" c:formatCode="_(* #,##0_);_(* \(#,##0\);_(* &quot;-&quot;??_);_(@_)">
                  <c:v>195800</c:v>
                </c:pt>
                <c:pt idx="1958" c:formatCode="_(* #,##0_);_(* \(#,##0\);_(* &quot;-&quot;??_);_(@_)">
                  <c:v>195900</c:v>
                </c:pt>
                <c:pt idx="1959" c:formatCode="_(* #,##0_);_(* \(#,##0\);_(* &quot;-&quot;??_);_(@_)">
                  <c:v>196000</c:v>
                </c:pt>
                <c:pt idx="1960" c:formatCode="_(* #,##0_);_(* \(#,##0\);_(* &quot;-&quot;??_);_(@_)">
                  <c:v>196100</c:v>
                </c:pt>
                <c:pt idx="1961" c:formatCode="_(* #,##0_);_(* \(#,##0\);_(* &quot;-&quot;??_);_(@_)">
                  <c:v>196200</c:v>
                </c:pt>
                <c:pt idx="1962" c:formatCode="_(* #,##0_);_(* \(#,##0\);_(* &quot;-&quot;??_);_(@_)">
                  <c:v>196300</c:v>
                </c:pt>
                <c:pt idx="1963" c:formatCode="_(* #,##0_);_(* \(#,##0\);_(* &quot;-&quot;??_);_(@_)">
                  <c:v>196400</c:v>
                </c:pt>
                <c:pt idx="1964" c:formatCode="_(* #,##0_);_(* \(#,##0\);_(* &quot;-&quot;??_);_(@_)">
                  <c:v>196500</c:v>
                </c:pt>
                <c:pt idx="1965" c:formatCode="_(* #,##0_);_(* \(#,##0\);_(* &quot;-&quot;??_);_(@_)">
                  <c:v>196600</c:v>
                </c:pt>
                <c:pt idx="1966" c:formatCode="_(* #,##0_);_(* \(#,##0\);_(* &quot;-&quot;??_);_(@_)">
                  <c:v>196700</c:v>
                </c:pt>
                <c:pt idx="1967" c:formatCode="_(* #,##0_);_(* \(#,##0\);_(* &quot;-&quot;??_);_(@_)">
                  <c:v>196800</c:v>
                </c:pt>
                <c:pt idx="1968" c:formatCode="_(* #,##0_);_(* \(#,##0\);_(* &quot;-&quot;??_);_(@_)">
                  <c:v>196900</c:v>
                </c:pt>
                <c:pt idx="1969" c:formatCode="_(* #,##0_);_(* \(#,##0\);_(* &quot;-&quot;??_);_(@_)">
                  <c:v>197000</c:v>
                </c:pt>
                <c:pt idx="1970" c:formatCode="_(* #,##0_);_(* \(#,##0\);_(* &quot;-&quot;??_);_(@_)">
                  <c:v>197100</c:v>
                </c:pt>
                <c:pt idx="1971" c:formatCode="_(* #,##0_);_(* \(#,##0\);_(* &quot;-&quot;??_);_(@_)">
                  <c:v>197200</c:v>
                </c:pt>
                <c:pt idx="1972" c:formatCode="_(* #,##0_);_(* \(#,##0\);_(* &quot;-&quot;??_);_(@_)">
                  <c:v>197300</c:v>
                </c:pt>
                <c:pt idx="1973" c:formatCode="_(* #,##0_);_(* \(#,##0\);_(* &quot;-&quot;??_);_(@_)">
                  <c:v>197400</c:v>
                </c:pt>
                <c:pt idx="1974" c:formatCode="_(* #,##0_);_(* \(#,##0\);_(* &quot;-&quot;??_);_(@_)">
                  <c:v>197500</c:v>
                </c:pt>
                <c:pt idx="1975" c:formatCode="_(* #,##0_);_(* \(#,##0\);_(* &quot;-&quot;??_);_(@_)">
                  <c:v>197600</c:v>
                </c:pt>
                <c:pt idx="1976" c:formatCode="_(* #,##0_);_(* \(#,##0\);_(* &quot;-&quot;??_);_(@_)">
                  <c:v>197700</c:v>
                </c:pt>
                <c:pt idx="1977" c:formatCode="_(* #,##0_);_(* \(#,##0\);_(* &quot;-&quot;??_);_(@_)">
                  <c:v>197800</c:v>
                </c:pt>
                <c:pt idx="1978" c:formatCode="_(* #,##0_);_(* \(#,##0\);_(* &quot;-&quot;??_);_(@_)">
                  <c:v>197900</c:v>
                </c:pt>
                <c:pt idx="1979" c:formatCode="_(* #,##0_);_(* \(#,##0\);_(* &quot;-&quot;??_);_(@_)">
                  <c:v>198000</c:v>
                </c:pt>
                <c:pt idx="1980" c:formatCode="_(* #,##0_);_(* \(#,##0\);_(* &quot;-&quot;??_);_(@_)">
                  <c:v>198100</c:v>
                </c:pt>
                <c:pt idx="1981" c:formatCode="_(* #,##0_);_(* \(#,##0\);_(* &quot;-&quot;??_);_(@_)">
                  <c:v>198200</c:v>
                </c:pt>
                <c:pt idx="1982" c:formatCode="_(* #,##0_);_(* \(#,##0\);_(* &quot;-&quot;??_);_(@_)">
                  <c:v>198300</c:v>
                </c:pt>
                <c:pt idx="1983" c:formatCode="_(* #,##0_);_(* \(#,##0\);_(* &quot;-&quot;??_);_(@_)">
                  <c:v>198400</c:v>
                </c:pt>
                <c:pt idx="1984" c:formatCode="_(* #,##0_);_(* \(#,##0\);_(* &quot;-&quot;??_);_(@_)">
                  <c:v>198500</c:v>
                </c:pt>
                <c:pt idx="1985" c:formatCode="_(* #,##0_);_(* \(#,##0\);_(* &quot;-&quot;??_);_(@_)">
                  <c:v>198600</c:v>
                </c:pt>
                <c:pt idx="1986" c:formatCode="_(* #,##0_);_(* \(#,##0\);_(* &quot;-&quot;??_);_(@_)">
                  <c:v>198700</c:v>
                </c:pt>
                <c:pt idx="1987" c:formatCode="_(* #,##0_);_(* \(#,##0\);_(* &quot;-&quot;??_);_(@_)">
                  <c:v>198800</c:v>
                </c:pt>
                <c:pt idx="1988" c:formatCode="_(* #,##0_);_(* \(#,##0\);_(* &quot;-&quot;??_);_(@_)">
                  <c:v>198900</c:v>
                </c:pt>
                <c:pt idx="1989" c:formatCode="_(* #,##0_);_(* \(#,##0\);_(* &quot;-&quot;??_);_(@_)">
                  <c:v>199000</c:v>
                </c:pt>
                <c:pt idx="1990" c:formatCode="_(* #,##0_);_(* \(#,##0\);_(* &quot;-&quot;??_);_(@_)">
                  <c:v>199100</c:v>
                </c:pt>
                <c:pt idx="1991" c:formatCode="_(* #,##0_);_(* \(#,##0\);_(* &quot;-&quot;??_);_(@_)">
                  <c:v>199200</c:v>
                </c:pt>
                <c:pt idx="1992" c:formatCode="_(* #,##0_);_(* \(#,##0\);_(* &quot;-&quot;??_);_(@_)">
                  <c:v>199300</c:v>
                </c:pt>
                <c:pt idx="1993" c:formatCode="_(* #,##0_);_(* \(#,##0\);_(* &quot;-&quot;??_);_(@_)">
                  <c:v>199400</c:v>
                </c:pt>
                <c:pt idx="1994" c:formatCode="_(* #,##0_);_(* \(#,##0\);_(* &quot;-&quot;??_);_(@_)">
                  <c:v>199500</c:v>
                </c:pt>
                <c:pt idx="1995" c:formatCode="_(* #,##0_);_(* \(#,##0\);_(* &quot;-&quot;??_);_(@_)">
                  <c:v>199600</c:v>
                </c:pt>
                <c:pt idx="1996" c:formatCode="_(* #,##0_);_(* \(#,##0\);_(* &quot;-&quot;??_);_(@_)">
                  <c:v>199700</c:v>
                </c:pt>
                <c:pt idx="1997" c:formatCode="_(* #,##0_);_(* \(#,##0\);_(* &quot;-&quot;??_);_(@_)">
                  <c:v>199800</c:v>
                </c:pt>
                <c:pt idx="1998" c:formatCode="_(* #,##0_);_(* \(#,##0\);_(* &quot;-&quot;??_);_(@_)">
                  <c:v>199900</c:v>
                </c:pt>
                <c:pt idx="1999" c:formatCode="_(* #,##0_);_(* \(#,##0\);_(* &quot;-&quot;??_);_(@_)">
                  <c:v>200000</c:v>
                </c:pt>
              </c:numCache>
            </c:numRef>
          </c:cat>
          <c:val>
            <c:numRef>
              <c:f>Calc!$X$5:$X$2004</c:f>
              <c:numCache>
                <c:formatCode>_(* #,##0_);_(* \(#,##0\);_(* "-"??_);_(@_)</c:formatCode>
                <c:ptCount val="200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6</c:v>
                </c:pt>
                <c:pt idx="4">
                  <c:v>7</c:v>
                </c:pt>
                <c:pt idx="5">
                  <c:v>1</c:v>
                </c:pt>
                <c:pt idx="6">
                  <c:v>6</c:v>
                </c:pt>
                <c:pt idx="7">
                  <c:v>3</c:v>
                </c:pt>
                <c:pt idx="8">
                  <c:v>6</c:v>
                </c:pt>
                <c:pt idx="9">
                  <c:v>8</c:v>
                </c:pt>
                <c:pt idx="10">
                  <c:v>5</c:v>
                </c:pt>
                <c:pt idx="11">
                  <c:v>8</c:v>
                </c:pt>
                <c:pt idx="12">
                  <c:v>3</c:v>
                </c:pt>
                <c:pt idx="13">
                  <c:v>3</c:v>
                </c:pt>
                <c:pt idx="14">
                  <c:v>7</c:v>
                </c:pt>
                <c:pt idx="15">
                  <c:v>4</c:v>
                </c:pt>
                <c:pt idx="16">
                  <c:v>49</c:v>
                </c:pt>
                <c:pt idx="17">
                  <c:v>6</c:v>
                </c:pt>
                <c:pt idx="18">
                  <c:v>5</c:v>
                </c:pt>
                <c:pt idx="19">
                  <c:v>4</c:v>
                </c:pt>
                <c:pt idx="20">
                  <c:v>14</c:v>
                </c:pt>
                <c:pt idx="21">
                  <c:v>12</c:v>
                </c:pt>
                <c:pt idx="22">
                  <c:v>7</c:v>
                </c:pt>
                <c:pt idx="23">
                  <c:v>11</c:v>
                </c:pt>
                <c:pt idx="24">
                  <c:v>5</c:v>
                </c:pt>
                <c:pt idx="25">
                  <c:v>9</c:v>
                </c:pt>
                <c:pt idx="26">
                  <c:v>4</c:v>
                </c:pt>
                <c:pt idx="27">
                  <c:v>11</c:v>
                </c:pt>
                <c:pt idx="28">
                  <c:v>2</c:v>
                </c:pt>
                <c:pt idx="29">
                  <c:v>9</c:v>
                </c:pt>
                <c:pt idx="30">
                  <c:v>3</c:v>
                </c:pt>
                <c:pt idx="31">
                  <c:v>5</c:v>
                </c:pt>
                <c:pt idx="32">
                  <c:v>1</c:v>
                </c:pt>
                <c:pt idx="33">
                  <c:v>4</c:v>
                </c:pt>
                <c:pt idx="34">
                  <c:v>1</c:v>
                </c:pt>
                <c:pt idx="35">
                  <c:v>4</c:v>
                </c:pt>
                <c:pt idx="36">
                  <c:v>2</c:v>
                </c:pt>
                <c:pt idx="37">
                  <c:v>2</c:v>
                </c:pt>
                <c:pt idx="38">
                  <c:v>9</c:v>
                </c:pt>
                <c:pt idx="39">
                  <c:v>2</c:v>
                </c:pt>
                <c:pt idx="40">
                  <c:v>6</c:v>
                </c:pt>
                <c:pt idx="41">
                  <c:v>5</c:v>
                </c:pt>
                <c:pt idx="42">
                  <c:v>3</c:v>
                </c:pt>
                <c:pt idx="43">
                  <c:v>3</c:v>
                </c:pt>
                <c:pt idx="44">
                  <c:v>5</c:v>
                </c:pt>
                <c:pt idx="45">
                  <c:v>8</c:v>
                </c:pt>
                <c:pt idx="46">
                  <c:v>1</c:v>
                </c:pt>
                <c:pt idx="47">
                  <c:v>1</c:v>
                </c:pt>
                <c:pt idx="48">
                  <c:v>1</c:v>
                </c:pt>
                <c:pt idx="49">
                  <c:v>1</c:v>
                </c:pt>
                <c:pt idx="50">
                  <c:v>4</c:v>
                </c:pt>
                <c:pt idx="51">
                  <c:v>2</c:v>
                </c:pt>
                <c:pt idx="52">
                  <c:v>1</c:v>
                </c:pt>
                <c:pt idx="53">
                  <c:v>1</c:v>
                </c:pt>
                <c:pt idx="54">
                  <c:v>2</c:v>
                </c:pt>
                <c:pt idx="55">
                  <c:v>1</c:v>
                </c:pt>
                <c:pt idx="56">
                  <c:v>5</c:v>
                </c:pt>
                <c:pt idx="57">
                  <c:v>0</c:v>
                </c:pt>
                <c:pt idx="58">
                  <c:v>0</c:v>
                </c:pt>
                <c:pt idx="59">
                  <c:v>2</c:v>
                </c:pt>
                <c:pt idx="60">
                  <c:v>1</c:v>
                </c:pt>
                <c:pt idx="61">
                  <c:v>0</c:v>
                </c:pt>
                <c:pt idx="62">
                  <c:v>2</c:v>
                </c:pt>
                <c:pt idx="63">
                  <c:v>1</c:v>
                </c:pt>
                <c:pt idx="64">
                  <c:v>0</c:v>
                </c:pt>
                <c:pt idx="65">
                  <c:v>1</c:v>
                </c:pt>
                <c:pt idx="66">
                  <c:v>1</c:v>
                </c:pt>
                <c:pt idx="67">
                  <c:v>1</c:v>
                </c:pt>
                <c:pt idx="68">
                  <c:v>3</c:v>
                </c:pt>
                <c:pt idx="69">
                  <c:v>2</c:v>
                </c:pt>
                <c:pt idx="70">
                  <c:v>1</c:v>
                </c:pt>
                <c:pt idx="71">
                  <c:v>1</c:v>
                </c:pt>
                <c:pt idx="72">
                  <c:v>0</c:v>
                </c:pt>
                <c:pt idx="73">
                  <c:v>1</c:v>
                </c:pt>
                <c:pt idx="74">
                  <c:v>0</c:v>
                </c:pt>
                <c:pt idx="75">
                  <c:v>0</c:v>
                </c:pt>
                <c:pt idx="76">
                  <c:v>1</c:v>
                </c:pt>
                <c:pt idx="77">
                  <c:v>2</c:v>
                </c:pt>
                <c:pt idx="78">
                  <c:v>0</c:v>
                </c:pt>
                <c:pt idx="79">
                  <c:v>3</c:v>
                </c:pt>
                <c:pt idx="80">
                  <c:v>1</c:v>
                </c:pt>
                <c:pt idx="81">
                  <c:v>1</c:v>
                </c:pt>
                <c:pt idx="82">
                  <c:v>1</c:v>
                </c:pt>
                <c:pt idx="83">
                  <c:v>1</c:v>
                </c:pt>
                <c:pt idx="84">
                  <c:v>1</c:v>
                </c:pt>
                <c:pt idx="85">
                  <c:v>1</c:v>
                </c:pt>
                <c:pt idx="86">
                  <c:v>2</c:v>
                </c:pt>
                <c:pt idx="87">
                  <c:v>0</c:v>
                </c:pt>
                <c:pt idx="88">
                  <c:v>1</c:v>
                </c:pt>
                <c:pt idx="89">
                  <c:v>1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1</c:v>
                </c:pt>
                <c:pt idx="94">
                  <c:v>1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1</c:v>
                </c:pt>
                <c:pt idx="99">
                  <c:v>1</c:v>
                </c:pt>
                <c:pt idx="100">
                  <c:v>2</c:v>
                </c:pt>
                <c:pt idx="101">
                  <c:v>1</c:v>
                </c:pt>
                <c:pt idx="102">
                  <c:v>2</c:v>
                </c:pt>
                <c:pt idx="103">
                  <c:v>0</c:v>
                </c:pt>
                <c:pt idx="104">
                  <c:v>1</c:v>
                </c:pt>
                <c:pt idx="105">
                  <c:v>2</c:v>
                </c:pt>
                <c:pt idx="106">
                  <c:v>0</c:v>
                </c:pt>
                <c:pt idx="107">
                  <c:v>1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3</c:v>
                </c:pt>
                <c:pt idx="113">
                  <c:v>2</c:v>
                </c:pt>
                <c:pt idx="114">
                  <c:v>0</c:v>
                </c:pt>
                <c:pt idx="115">
                  <c:v>2</c:v>
                </c:pt>
                <c:pt idx="116">
                  <c:v>1</c:v>
                </c:pt>
                <c:pt idx="117">
                  <c:v>0</c:v>
                </c:pt>
                <c:pt idx="118">
                  <c:v>0</c:v>
                </c:pt>
                <c:pt idx="119">
                  <c:v>2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1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1</c:v>
                </c:pt>
                <c:pt idx="128">
                  <c:v>1</c:v>
                </c:pt>
                <c:pt idx="129">
                  <c:v>0</c:v>
                </c:pt>
                <c:pt idx="130">
                  <c:v>0</c:v>
                </c:pt>
                <c:pt idx="131">
                  <c:v>1</c:v>
                </c:pt>
                <c:pt idx="132">
                  <c:v>0</c:v>
                </c:pt>
                <c:pt idx="133">
                  <c:v>0</c:v>
                </c:pt>
                <c:pt idx="134">
                  <c:v>1</c:v>
                </c:pt>
                <c:pt idx="135">
                  <c:v>0</c:v>
                </c:pt>
                <c:pt idx="136">
                  <c:v>1</c:v>
                </c:pt>
                <c:pt idx="137">
                  <c:v>0</c:v>
                </c:pt>
                <c:pt idx="138">
                  <c:v>0</c:v>
                </c:pt>
                <c:pt idx="139">
                  <c:v>1</c:v>
                </c:pt>
                <c:pt idx="140">
                  <c:v>1</c:v>
                </c:pt>
                <c:pt idx="141">
                  <c:v>2</c:v>
                </c:pt>
                <c:pt idx="142">
                  <c:v>0</c:v>
                </c:pt>
                <c:pt idx="143">
                  <c:v>3</c:v>
                </c:pt>
                <c:pt idx="144">
                  <c:v>0</c:v>
                </c:pt>
                <c:pt idx="145">
                  <c:v>1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2</c:v>
                </c:pt>
                <c:pt idx="150">
                  <c:v>0</c:v>
                </c:pt>
                <c:pt idx="151">
                  <c:v>0</c:v>
                </c:pt>
                <c:pt idx="152">
                  <c:v>1</c:v>
                </c:pt>
                <c:pt idx="153">
                  <c:v>1</c:v>
                </c:pt>
                <c:pt idx="154">
                  <c:v>0</c:v>
                </c:pt>
                <c:pt idx="155">
                  <c:v>0</c:v>
                </c:pt>
                <c:pt idx="156">
                  <c:v>1</c:v>
                </c:pt>
                <c:pt idx="157">
                  <c:v>1</c:v>
                </c:pt>
                <c:pt idx="158">
                  <c:v>0</c:v>
                </c:pt>
                <c:pt idx="159">
                  <c:v>1</c:v>
                </c:pt>
                <c:pt idx="160">
                  <c:v>0</c:v>
                </c:pt>
                <c:pt idx="161">
                  <c:v>1</c:v>
                </c:pt>
                <c:pt idx="162">
                  <c:v>0</c:v>
                </c:pt>
                <c:pt idx="163">
                  <c:v>0</c:v>
                </c:pt>
                <c:pt idx="164">
                  <c:v>1</c:v>
                </c:pt>
                <c:pt idx="165">
                  <c:v>1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2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2</c:v>
                </c:pt>
                <c:pt idx="174">
                  <c:v>1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1</c:v>
                </c:pt>
                <c:pt idx="179">
                  <c:v>2</c:v>
                </c:pt>
                <c:pt idx="180">
                  <c:v>0</c:v>
                </c:pt>
                <c:pt idx="181">
                  <c:v>1</c:v>
                </c:pt>
                <c:pt idx="182">
                  <c:v>2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1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1</c:v>
                </c:pt>
                <c:pt idx="192">
                  <c:v>0</c:v>
                </c:pt>
                <c:pt idx="193">
                  <c:v>0</c:v>
                </c:pt>
                <c:pt idx="194">
                  <c:v>2</c:v>
                </c:pt>
                <c:pt idx="195">
                  <c:v>0</c:v>
                </c:pt>
                <c:pt idx="196">
                  <c:v>1</c:v>
                </c:pt>
                <c:pt idx="197">
                  <c:v>2</c:v>
                </c:pt>
                <c:pt idx="198">
                  <c:v>0</c:v>
                </c:pt>
                <c:pt idx="199">
                  <c:v>0</c:v>
                </c:pt>
                <c:pt idx="200">
                  <c:v>2</c:v>
                </c:pt>
                <c:pt idx="201">
                  <c:v>2</c:v>
                </c:pt>
                <c:pt idx="202">
                  <c:v>1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1</c:v>
                </c:pt>
                <c:pt idx="207">
                  <c:v>1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1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1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1</c:v>
                </c:pt>
                <c:pt idx="229">
                  <c:v>0</c:v>
                </c:pt>
                <c:pt idx="230">
                  <c:v>0</c:v>
                </c:pt>
                <c:pt idx="231">
                  <c:v>1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1</c:v>
                </c:pt>
                <c:pt idx="237">
                  <c:v>1</c:v>
                </c:pt>
                <c:pt idx="238">
                  <c:v>0</c:v>
                </c:pt>
                <c:pt idx="239">
                  <c:v>0</c:v>
                </c:pt>
                <c:pt idx="240">
                  <c:v>1</c:v>
                </c:pt>
                <c:pt idx="241">
                  <c:v>0</c:v>
                </c:pt>
                <c:pt idx="242">
                  <c:v>0</c:v>
                </c:pt>
                <c:pt idx="243">
                  <c:v>1</c:v>
                </c:pt>
                <c:pt idx="244">
                  <c:v>0</c:v>
                </c:pt>
                <c:pt idx="245">
                  <c:v>0</c:v>
                </c:pt>
                <c:pt idx="246">
                  <c:v>1</c:v>
                </c:pt>
                <c:pt idx="247">
                  <c:v>1</c:v>
                </c:pt>
                <c:pt idx="248">
                  <c:v>1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2</c:v>
                </c:pt>
                <c:pt idx="256">
                  <c:v>0</c:v>
                </c:pt>
                <c:pt idx="257">
                  <c:v>1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1</c:v>
                </c:pt>
                <c:pt idx="262">
                  <c:v>1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1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1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1</c:v>
                </c:pt>
                <c:pt idx="283">
                  <c:v>0</c:v>
                </c:pt>
                <c:pt idx="284">
                  <c:v>1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2</c:v>
                </c:pt>
                <c:pt idx="290">
                  <c:v>0</c:v>
                </c:pt>
                <c:pt idx="291">
                  <c:v>0</c:v>
                </c:pt>
                <c:pt idx="292">
                  <c:v>1</c:v>
                </c:pt>
                <c:pt idx="293">
                  <c:v>0</c:v>
                </c:pt>
                <c:pt idx="294">
                  <c:v>1</c:v>
                </c:pt>
                <c:pt idx="295">
                  <c:v>0</c:v>
                </c:pt>
                <c:pt idx="296">
                  <c:v>1</c:v>
                </c:pt>
                <c:pt idx="297">
                  <c:v>0</c:v>
                </c:pt>
                <c:pt idx="298">
                  <c:v>0</c:v>
                </c:pt>
                <c:pt idx="299">
                  <c:v>1</c:v>
                </c:pt>
                <c:pt idx="300">
                  <c:v>0</c:v>
                </c:pt>
                <c:pt idx="301">
                  <c:v>1</c:v>
                </c:pt>
                <c:pt idx="302">
                  <c:v>1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1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1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1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3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1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1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1</c:v>
                </c:pt>
                <c:pt idx="363">
                  <c:v>1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1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1</c:v>
                </c:pt>
                <c:pt idx="372">
                  <c:v>0</c:v>
                </c:pt>
                <c:pt idx="373">
                  <c:v>0</c:v>
                </c:pt>
                <c:pt idx="374">
                  <c:v>1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1</c:v>
                </c:pt>
                <c:pt idx="382">
                  <c:v>0</c:v>
                </c:pt>
                <c:pt idx="383">
                  <c:v>1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1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1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1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1</c:v>
                </c:pt>
                <c:pt idx="435">
                  <c:v>0</c:v>
                </c:pt>
                <c:pt idx="436">
                  <c:v>1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1</c:v>
                </c:pt>
                <c:pt idx="442">
                  <c:v>0</c:v>
                </c:pt>
                <c:pt idx="443">
                  <c:v>0</c:v>
                </c:pt>
                <c:pt idx="444">
                  <c:v>1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1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1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1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1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1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1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1</c:v>
                </c:pt>
                <c:pt idx="517">
                  <c:v>0</c:v>
                </c:pt>
                <c:pt idx="518">
                  <c:v>1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1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1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1</c:v>
                </c:pt>
                <c:pt idx="569">
                  <c:v>1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1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1</c:v>
                </c:pt>
                <c:pt idx="622">
                  <c:v>0</c:v>
                </c:pt>
                <c:pt idx="623">
                  <c:v>1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1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1</c:v>
                </c:pt>
                <c:pt idx="726">
                  <c:v>0</c:v>
                </c:pt>
                <c:pt idx="727">
                  <c:v>0</c:v>
                </c:pt>
                <c:pt idx="728">
                  <c:v>1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1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1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1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0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1</c:v>
                </c:pt>
                <c:pt idx="846">
                  <c:v>0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  <c:pt idx="868">
                  <c:v>0</c:v>
                </c:pt>
                <c:pt idx="869">
                  <c:v>1</c:v>
                </c:pt>
                <c:pt idx="870">
                  <c:v>0</c:v>
                </c:pt>
                <c:pt idx="871">
                  <c:v>0</c:v>
                </c:pt>
                <c:pt idx="872">
                  <c:v>0</c:v>
                </c:pt>
                <c:pt idx="873">
                  <c:v>0</c:v>
                </c:pt>
                <c:pt idx="874">
                  <c:v>0</c:v>
                </c:pt>
                <c:pt idx="875">
                  <c:v>0</c:v>
                </c:pt>
                <c:pt idx="876">
                  <c:v>0</c:v>
                </c:pt>
                <c:pt idx="877">
                  <c:v>0</c:v>
                </c:pt>
                <c:pt idx="878">
                  <c:v>0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0</c:v>
                </c:pt>
                <c:pt idx="885">
                  <c:v>0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0</c:v>
                </c:pt>
                <c:pt idx="893">
                  <c:v>0</c:v>
                </c:pt>
                <c:pt idx="894">
                  <c:v>0</c:v>
                </c:pt>
                <c:pt idx="895">
                  <c:v>0</c:v>
                </c:pt>
                <c:pt idx="896">
                  <c:v>0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0</c:v>
                </c:pt>
                <c:pt idx="901">
                  <c:v>0</c:v>
                </c:pt>
                <c:pt idx="902">
                  <c:v>0</c:v>
                </c:pt>
                <c:pt idx="903">
                  <c:v>0</c:v>
                </c:pt>
                <c:pt idx="904">
                  <c:v>0</c:v>
                </c:pt>
                <c:pt idx="905">
                  <c:v>0</c:v>
                </c:pt>
                <c:pt idx="906">
                  <c:v>0</c:v>
                </c:pt>
                <c:pt idx="907">
                  <c:v>0</c:v>
                </c:pt>
                <c:pt idx="908">
                  <c:v>0</c:v>
                </c:pt>
                <c:pt idx="909">
                  <c:v>0</c:v>
                </c:pt>
                <c:pt idx="910">
                  <c:v>0</c:v>
                </c:pt>
                <c:pt idx="911">
                  <c:v>0</c:v>
                </c:pt>
                <c:pt idx="912">
                  <c:v>0</c:v>
                </c:pt>
                <c:pt idx="913">
                  <c:v>0</c:v>
                </c:pt>
                <c:pt idx="914">
                  <c:v>0</c:v>
                </c:pt>
                <c:pt idx="915">
                  <c:v>0</c:v>
                </c:pt>
                <c:pt idx="916">
                  <c:v>0</c:v>
                </c:pt>
                <c:pt idx="917">
                  <c:v>0</c:v>
                </c:pt>
                <c:pt idx="918">
                  <c:v>0</c:v>
                </c:pt>
                <c:pt idx="919">
                  <c:v>0</c:v>
                </c:pt>
                <c:pt idx="920">
                  <c:v>0</c:v>
                </c:pt>
                <c:pt idx="921">
                  <c:v>0</c:v>
                </c:pt>
                <c:pt idx="922">
                  <c:v>0</c:v>
                </c:pt>
                <c:pt idx="923">
                  <c:v>0</c:v>
                </c:pt>
                <c:pt idx="924">
                  <c:v>0</c:v>
                </c:pt>
                <c:pt idx="925">
                  <c:v>0</c:v>
                </c:pt>
                <c:pt idx="926">
                  <c:v>0</c:v>
                </c:pt>
                <c:pt idx="927">
                  <c:v>0</c:v>
                </c:pt>
                <c:pt idx="928">
                  <c:v>0</c:v>
                </c:pt>
                <c:pt idx="929">
                  <c:v>0</c:v>
                </c:pt>
                <c:pt idx="930">
                  <c:v>0</c:v>
                </c:pt>
                <c:pt idx="931">
                  <c:v>0</c:v>
                </c:pt>
                <c:pt idx="932">
                  <c:v>0</c:v>
                </c:pt>
                <c:pt idx="933">
                  <c:v>0</c:v>
                </c:pt>
                <c:pt idx="934">
                  <c:v>0</c:v>
                </c:pt>
                <c:pt idx="935">
                  <c:v>0</c:v>
                </c:pt>
                <c:pt idx="936">
                  <c:v>0</c:v>
                </c:pt>
                <c:pt idx="937">
                  <c:v>0</c:v>
                </c:pt>
                <c:pt idx="938">
                  <c:v>0</c:v>
                </c:pt>
                <c:pt idx="939">
                  <c:v>0</c:v>
                </c:pt>
                <c:pt idx="940">
                  <c:v>0</c:v>
                </c:pt>
                <c:pt idx="941">
                  <c:v>0</c:v>
                </c:pt>
                <c:pt idx="942">
                  <c:v>0</c:v>
                </c:pt>
                <c:pt idx="943">
                  <c:v>0</c:v>
                </c:pt>
                <c:pt idx="944">
                  <c:v>0</c:v>
                </c:pt>
                <c:pt idx="945">
                  <c:v>0</c:v>
                </c:pt>
                <c:pt idx="946">
                  <c:v>0</c:v>
                </c:pt>
                <c:pt idx="947">
                  <c:v>0</c:v>
                </c:pt>
                <c:pt idx="948">
                  <c:v>0</c:v>
                </c:pt>
                <c:pt idx="949">
                  <c:v>0</c:v>
                </c:pt>
                <c:pt idx="950">
                  <c:v>0</c:v>
                </c:pt>
                <c:pt idx="951">
                  <c:v>0</c:v>
                </c:pt>
                <c:pt idx="952">
                  <c:v>0</c:v>
                </c:pt>
                <c:pt idx="953">
                  <c:v>0</c:v>
                </c:pt>
                <c:pt idx="954">
                  <c:v>1</c:v>
                </c:pt>
                <c:pt idx="955">
                  <c:v>0</c:v>
                </c:pt>
                <c:pt idx="956">
                  <c:v>0</c:v>
                </c:pt>
                <c:pt idx="957">
                  <c:v>0</c:v>
                </c:pt>
                <c:pt idx="958">
                  <c:v>0</c:v>
                </c:pt>
                <c:pt idx="959">
                  <c:v>0</c:v>
                </c:pt>
                <c:pt idx="960">
                  <c:v>0</c:v>
                </c:pt>
                <c:pt idx="961">
                  <c:v>0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0</c:v>
                </c:pt>
                <c:pt idx="967">
                  <c:v>0</c:v>
                </c:pt>
                <c:pt idx="968">
                  <c:v>0</c:v>
                </c:pt>
                <c:pt idx="969">
                  <c:v>0</c:v>
                </c:pt>
                <c:pt idx="970">
                  <c:v>0</c:v>
                </c:pt>
                <c:pt idx="971">
                  <c:v>0</c:v>
                </c:pt>
                <c:pt idx="972">
                  <c:v>0</c:v>
                </c:pt>
                <c:pt idx="973">
                  <c:v>0</c:v>
                </c:pt>
                <c:pt idx="974">
                  <c:v>0</c:v>
                </c:pt>
                <c:pt idx="975">
                  <c:v>0</c:v>
                </c:pt>
                <c:pt idx="976">
                  <c:v>0</c:v>
                </c:pt>
                <c:pt idx="977">
                  <c:v>0</c:v>
                </c:pt>
                <c:pt idx="978">
                  <c:v>0</c:v>
                </c:pt>
                <c:pt idx="979">
                  <c:v>0</c:v>
                </c:pt>
                <c:pt idx="980">
                  <c:v>0</c:v>
                </c:pt>
                <c:pt idx="981">
                  <c:v>0</c:v>
                </c:pt>
                <c:pt idx="982">
                  <c:v>0</c:v>
                </c:pt>
                <c:pt idx="983">
                  <c:v>0</c:v>
                </c:pt>
                <c:pt idx="984">
                  <c:v>0</c:v>
                </c:pt>
                <c:pt idx="985">
                  <c:v>0</c:v>
                </c:pt>
                <c:pt idx="986">
                  <c:v>0</c:v>
                </c:pt>
                <c:pt idx="987">
                  <c:v>0</c:v>
                </c:pt>
                <c:pt idx="988">
                  <c:v>0</c:v>
                </c:pt>
                <c:pt idx="989">
                  <c:v>0</c:v>
                </c:pt>
                <c:pt idx="990">
                  <c:v>0</c:v>
                </c:pt>
                <c:pt idx="991">
                  <c:v>0</c:v>
                </c:pt>
                <c:pt idx="992">
                  <c:v>0</c:v>
                </c:pt>
                <c:pt idx="993">
                  <c:v>0</c:v>
                </c:pt>
                <c:pt idx="994">
                  <c:v>0</c:v>
                </c:pt>
                <c:pt idx="995">
                  <c:v>0</c:v>
                </c:pt>
                <c:pt idx="996">
                  <c:v>0</c:v>
                </c:pt>
                <c:pt idx="997">
                  <c:v>0</c:v>
                </c:pt>
                <c:pt idx="998">
                  <c:v>0</c:v>
                </c:pt>
                <c:pt idx="999">
                  <c:v>0</c:v>
                </c:pt>
                <c:pt idx="1000">
                  <c:v>0</c:v>
                </c:pt>
                <c:pt idx="1001">
                  <c:v>0</c:v>
                </c:pt>
                <c:pt idx="1002">
                  <c:v>0</c:v>
                </c:pt>
                <c:pt idx="1003">
                  <c:v>0</c:v>
                </c:pt>
                <c:pt idx="1004">
                  <c:v>0</c:v>
                </c:pt>
                <c:pt idx="1005">
                  <c:v>0</c:v>
                </c:pt>
                <c:pt idx="1006">
                  <c:v>0</c:v>
                </c:pt>
                <c:pt idx="1007">
                  <c:v>0</c:v>
                </c:pt>
                <c:pt idx="1008">
                  <c:v>0</c:v>
                </c:pt>
                <c:pt idx="1009">
                  <c:v>0</c:v>
                </c:pt>
                <c:pt idx="1010">
                  <c:v>0</c:v>
                </c:pt>
                <c:pt idx="1011">
                  <c:v>0</c:v>
                </c:pt>
                <c:pt idx="1012">
                  <c:v>1</c:v>
                </c:pt>
                <c:pt idx="1013">
                  <c:v>0</c:v>
                </c:pt>
                <c:pt idx="1014">
                  <c:v>0</c:v>
                </c:pt>
                <c:pt idx="1015">
                  <c:v>0</c:v>
                </c:pt>
                <c:pt idx="1016">
                  <c:v>0</c:v>
                </c:pt>
                <c:pt idx="1017">
                  <c:v>0</c:v>
                </c:pt>
                <c:pt idx="1018">
                  <c:v>0</c:v>
                </c:pt>
                <c:pt idx="1019">
                  <c:v>0</c:v>
                </c:pt>
                <c:pt idx="1020">
                  <c:v>0</c:v>
                </c:pt>
                <c:pt idx="1021">
                  <c:v>0</c:v>
                </c:pt>
                <c:pt idx="1022">
                  <c:v>0</c:v>
                </c:pt>
                <c:pt idx="1023">
                  <c:v>0</c:v>
                </c:pt>
                <c:pt idx="1024">
                  <c:v>0</c:v>
                </c:pt>
                <c:pt idx="1025">
                  <c:v>0</c:v>
                </c:pt>
                <c:pt idx="1026">
                  <c:v>0</c:v>
                </c:pt>
                <c:pt idx="1027">
                  <c:v>0</c:v>
                </c:pt>
                <c:pt idx="1028">
                  <c:v>0</c:v>
                </c:pt>
                <c:pt idx="1029">
                  <c:v>0</c:v>
                </c:pt>
                <c:pt idx="1030">
                  <c:v>0</c:v>
                </c:pt>
                <c:pt idx="1031">
                  <c:v>0</c:v>
                </c:pt>
                <c:pt idx="1032">
                  <c:v>0</c:v>
                </c:pt>
                <c:pt idx="1033">
                  <c:v>0</c:v>
                </c:pt>
                <c:pt idx="1034">
                  <c:v>0</c:v>
                </c:pt>
                <c:pt idx="1035">
                  <c:v>0</c:v>
                </c:pt>
                <c:pt idx="1036">
                  <c:v>0</c:v>
                </c:pt>
                <c:pt idx="1037">
                  <c:v>0</c:v>
                </c:pt>
                <c:pt idx="1038">
                  <c:v>0</c:v>
                </c:pt>
                <c:pt idx="1039">
                  <c:v>0</c:v>
                </c:pt>
                <c:pt idx="1040">
                  <c:v>0</c:v>
                </c:pt>
                <c:pt idx="1041">
                  <c:v>0</c:v>
                </c:pt>
                <c:pt idx="1042">
                  <c:v>0</c:v>
                </c:pt>
                <c:pt idx="1043">
                  <c:v>0</c:v>
                </c:pt>
                <c:pt idx="1044">
                  <c:v>1</c:v>
                </c:pt>
                <c:pt idx="1045">
                  <c:v>1</c:v>
                </c:pt>
                <c:pt idx="1046">
                  <c:v>0</c:v>
                </c:pt>
                <c:pt idx="1047">
                  <c:v>0</c:v>
                </c:pt>
                <c:pt idx="1048">
                  <c:v>0</c:v>
                </c:pt>
                <c:pt idx="1049">
                  <c:v>0</c:v>
                </c:pt>
                <c:pt idx="1050">
                  <c:v>0</c:v>
                </c:pt>
                <c:pt idx="1051">
                  <c:v>0</c:v>
                </c:pt>
                <c:pt idx="1052">
                  <c:v>0</c:v>
                </c:pt>
                <c:pt idx="1053">
                  <c:v>0</c:v>
                </c:pt>
                <c:pt idx="1054">
                  <c:v>0</c:v>
                </c:pt>
                <c:pt idx="1055">
                  <c:v>0</c:v>
                </c:pt>
                <c:pt idx="1056">
                  <c:v>0</c:v>
                </c:pt>
                <c:pt idx="1057">
                  <c:v>0</c:v>
                </c:pt>
                <c:pt idx="1058">
                  <c:v>0</c:v>
                </c:pt>
                <c:pt idx="1059">
                  <c:v>0</c:v>
                </c:pt>
                <c:pt idx="1060">
                  <c:v>0</c:v>
                </c:pt>
                <c:pt idx="1061">
                  <c:v>0</c:v>
                </c:pt>
                <c:pt idx="1062">
                  <c:v>0</c:v>
                </c:pt>
                <c:pt idx="1063">
                  <c:v>0</c:v>
                </c:pt>
                <c:pt idx="1064">
                  <c:v>0</c:v>
                </c:pt>
                <c:pt idx="1065">
                  <c:v>0</c:v>
                </c:pt>
                <c:pt idx="1066">
                  <c:v>0</c:v>
                </c:pt>
                <c:pt idx="1067">
                  <c:v>0</c:v>
                </c:pt>
                <c:pt idx="1068">
                  <c:v>0</c:v>
                </c:pt>
                <c:pt idx="1069">
                  <c:v>0</c:v>
                </c:pt>
                <c:pt idx="1070">
                  <c:v>0</c:v>
                </c:pt>
                <c:pt idx="1071">
                  <c:v>0</c:v>
                </c:pt>
                <c:pt idx="1072">
                  <c:v>0</c:v>
                </c:pt>
                <c:pt idx="1073">
                  <c:v>0</c:v>
                </c:pt>
                <c:pt idx="1074">
                  <c:v>0</c:v>
                </c:pt>
                <c:pt idx="1075">
                  <c:v>0</c:v>
                </c:pt>
                <c:pt idx="1076">
                  <c:v>0</c:v>
                </c:pt>
                <c:pt idx="1077">
                  <c:v>0</c:v>
                </c:pt>
                <c:pt idx="1078">
                  <c:v>0</c:v>
                </c:pt>
                <c:pt idx="1079">
                  <c:v>0</c:v>
                </c:pt>
                <c:pt idx="1080">
                  <c:v>0</c:v>
                </c:pt>
                <c:pt idx="1081">
                  <c:v>0</c:v>
                </c:pt>
                <c:pt idx="1082">
                  <c:v>0</c:v>
                </c:pt>
                <c:pt idx="1083">
                  <c:v>0</c:v>
                </c:pt>
                <c:pt idx="1084">
                  <c:v>0</c:v>
                </c:pt>
                <c:pt idx="1085">
                  <c:v>0</c:v>
                </c:pt>
                <c:pt idx="1086">
                  <c:v>0</c:v>
                </c:pt>
                <c:pt idx="1087">
                  <c:v>0</c:v>
                </c:pt>
                <c:pt idx="1088">
                  <c:v>0</c:v>
                </c:pt>
                <c:pt idx="1089">
                  <c:v>0</c:v>
                </c:pt>
                <c:pt idx="1090">
                  <c:v>0</c:v>
                </c:pt>
                <c:pt idx="1091">
                  <c:v>0</c:v>
                </c:pt>
                <c:pt idx="1092">
                  <c:v>1</c:v>
                </c:pt>
                <c:pt idx="1093">
                  <c:v>0</c:v>
                </c:pt>
                <c:pt idx="1094">
                  <c:v>0</c:v>
                </c:pt>
                <c:pt idx="1095">
                  <c:v>0</c:v>
                </c:pt>
                <c:pt idx="1096">
                  <c:v>0</c:v>
                </c:pt>
                <c:pt idx="1097">
                  <c:v>0</c:v>
                </c:pt>
                <c:pt idx="1098">
                  <c:v>0</c:v>
                </c:pt>
                <c:pt idx="1099">
                  <c:v>0</c:v>
                </c:pt>
                <c:pt idx="1100">
                  <c:v>0</c:v>
                </c:pt>
                <c:pt idx="1101">
                  <c:v>0</c:v>
                </c:pt>
                <c:pt idx="1102">
                  <c:v>0</c:v>
                </c:pt>
                <c:pt idx="1103">
                  <c:v>0</c:v>
                </c:pt>
                <c:pt idx="1104">
                  <c:v>0</c:v>
                </c:pt>
                <c:pt idx="1105">
                  <c:v>0</c:v>
                </c:pt>
                <c:pt idx="1106">
                  <c:v>0</c:v>
                </c:pt>
                <c:pt idx="1107">
                  <c:v>0</c:v>
                </c:pt>
                <c:pt idx="1108">
                  <c:v>0</c:v>
                </c:pt>
                <c:pt idx="1109">
                  <c:v>0</c:v>
                </c:pt>
                <c:pt idx="1110">
                  <c:v>0</c:v>
                </c:pt>
                <c:pt idx="1111">
                  <c:v>0</c:v>
                </c:pt>
                <c:pt idx="1112">
                  <c:v>0</c:v>
                </c:pt>
                <c:pt idx="1113">
                  <c:v>0</c:v>
                </c:pt>
                <c:pt idx="1114">
                  <c:v>0</c:v>
                </c:pt>
                <c:pt idx="1115">
                  <c:v>0</c:v>
                </c:pt>
                <c:pt idx="1116">
                  <c:v>0</c:v>
                </c:pt>
                <c:pt idx="1117">
                  <c:v>0</c:v>
                </c:pt>
                <c:pt idx="1118">
                  <c:v>0</c:v>
                </c:pt>
                <c:pt idx="1119">
                  <c:v>0</c:v>
                </c:pt>
                <c:pt idx="1120">
                  <c:v>0</c:v>
                </c:pt>
                <c:pt idx="1121">
                  <c:v>0</c:v>
                </c:pt>
                <c:pt idx="1122">
                  <c:v>0</c:v>
                </c:pt>
                <c:pt idx="1123">
                  <c:v>0</c:v>
                </c:pt>
                <c:pt idx="1124">
                  <c:v>0</c:v>
                </c:pt>
                <c:pt idx="1125">
                  <c:v>0</c:v>
                </c:pt>
                <c:pt idx="1126">
                  <c:v>0</c:v>
                </c:pt>
                <c:pt idx="1127">
                  <c:v>0</c:v>
                </c:pt>
                <c:pt idx="1128">
                  <c:v>0</c:v>
                </c:pt>
                <c:pt idx="1129">
                  <c:v>0</c:v>
                </c:pt>
                <c:pt idx="1130">
                  <c:v>0</c:v>
                </c:pt>
                <c:pt idx="1131">
                  <c:v>0</c:v>
                </c:pt>
                <c:pt idx="1132">
                  <c:v>0</c:v>
                </c:pt>
                <c:pt idx="1133">
                  <c:v>0</c:v>
                </c:pt>
                <c:pt idx="1134">
                  <c:v>0</c:v>
                </c:pt>
                <c:pt idx="1135">
                  <c:v>0</c:v>
                </c:pt>
                <c:pt idx="1136">
                  <c:v>0</c:v>
                </c:pt>
                <c:pt idx="1137">
                  <c:v>0</c:v>
                </c:pt>
                <c:pt idx="1138">
                  <c:v>0</c:v>
                </c:pt>
                <c:pt idx="1139">
                  <c:v>0</c:v>
                </c:pt>
                <c:pt idx="1140">
                  <c:v>0</c:v>
                </c:pt>
                <c:pt idx="1141">
                  <c:v>0</c:v>
                </c:pt>
                <c:pt idx="1142">
                  <c:v>0</c:v>
                </c:pt>
                <c:pt idx="1143">
                  <c:v>0</c:v>
                </c:pt>
                <c:pt idx="1144">
                  <c:v>0</c:v>
                </c:pt>
                <c:pt idx="1145">
                  <c:v>0</c:v>
                </c:pt>
                <c:pt idx="1146">
                  <c:v>0</c:v>
                </c:pt>
                <c:pt idx="1147">
                  <c:v>0</c:v>
                </c:pt>
                <c:pt idx="1148">
                  <c:v>0</c:v>
                </c:pt>
                <c:pt idx="1149">
                  <c:v>0</c:v>
                </c:pt>
                <c:pt idx="1150">
                  <c:v>0</c:v>
                </c:pt>
                <c:pt idx="1151">
                  <c:v>0</c:v>
                </c:pt>
                <c:pt idx="1152">
                  <c:v>0</c:v>
                </c:pt>
                <c:pt idx="1153">
                  <c:v>0</c:v>
                </c:pt>
                <c:pt idx="1154">
                  <c:v>0</c:v>
                </c:pt>
                <c:pt idx="1155">
                  <c:v>0</c:v>
                </c:pt>
                <c:pt idx="1156">
                  <c:v>0</c:v>
                </c:pt>
                <c:pt idx="1157">
                  <c:v>0</c:v>
                </c:pt>
                <c:pt idx="1158">
                  <c:v>0</c:v>
                </c:pt>
                <c:pt idx="1159">
                  <c:v>0</c:v>
                </c:pt>
                <c:pt idx="1160">
                  <c:v>0</c:v>
                </c:pt>
                <c:pt idx="1161">
                  <c:v>0</c:v>
                </c:pt>
                <c:pt idx="1162">
                  <c:v>0</c:v>
                </c:pt>
                <c:pt idx="1163">
                  <c:v>0</c:v>
                </c:pt>
                <c:pt idx="1164">
                  <c:v>0</c:v>
                </c:pt>
                <c:pt idx="1165">
                  <c:v>0</c:v>
                </c:pt>
                <c:pt idx="1166">
                  <c:v>0</c:v>
                </c:pt>
                <c:pt idx="1167">
                  <c:v>0</c:v>
                </c:pt>
                <c:pt idx="1168">
                  <c:v>0</c:v>
                </c:pt>
                <c:pt idx="1169">
                  <c:v>0</c:v>
                </c:pt>
                <c:pt idx="1170">
                  <c:v>0</c:v>
                </c:pt>
                <c:pt idx="1171">
                  <c:v>0</c:v>
                </c:pt>
                <c:pt idx="1172">
                  <c:v>0</c:v>
                </c:pt>
                <c:pt idx="1173">
                  <c:v>0</c:v>
                </c:pt>
                <c:pt idx="1174">
                  <c:v>0</c:v>
                </c:pt>
                <c:pt idx="1175">
                  <c:v>0</c:v>
                </c:pt>
                <c:pt idx="1176">
                  <c:v>0</c:v>
                </c:pt>
                <c:pt idx="1177">
                  <c:v>0</c:v>
                </c:pt>
                <c:pt idx="1178">
                  <c:v>0</c:v>
                </c:pt>
                <c:pt idx="1179">
                  <c:v>0</c:v>
                </c:pt>
                <c:pt idx="1180">
                  <c:v>0</c:v>
                </c:pt>
                <c:pt idx="1181">
                  <c:v>0</c:v>
                </c:pt>
                <c:pt idx="1182">
                  <c:v>0</c:v>
                </c:pt>
                <c:pt idx="1183">
                  <c:v>0</c:v>
                </c:pt>
                <c:pt idx="1184">
                  <c:v>0</c:v>
                </c:pt>
                <c:pt idx="1185">
                  <c:v>0</c:v>
                </c:pt>
                <c:pt idx="1186">
                  <c:v>0</c:v>
                </c:pt>
                <c:pt idx="1187">
                  <c:v>0</c:v>
                </c:pt>
                <c:pt idx="1188">
                  <c:v>0</c:v>
                </c:pt>
                <c:pt idx="1189">
                  <c:v>0</c:v>
                </c:pt>
                <c:pt idx="1190">
                  <c:v>0</c:v>
                </c:pt>
                <c:pt idx="1191">
                  <c:v>0</c:v>
                </c:pt>
                <c:pt idx="1192">
                  <c:v>0</c:v>
                </c:pt>
                <c:pt idx="1193">
                  <c:v>0</c:v>
                </c:pt>
                <c:pt idx="1194">
                  <c:v>0</c:v>
                </c:pt>
                <c:pt idx="1195">
                  <c:v>0</c:v>
                </c:pt>
                <c:pt idx="1196">
                  <c:v>0</c:v>
                </c:pt>
                <c:pt idx="1197">
                  <c:v>0</c:v>
                </c:pt>
                <c:pt idx="1198">
                  <c:v>0</c:v>
                </c:pt>
                <c:pt idx="1199">
                  <c:v>0</c:v>
                </c:pt>
                <c:pt idx="1200">
                  <c:v>0</c:v>
                </c:pt>
                <c:pt idx="1201">
                  <c:v>0</c:v>
                </c:pt>
                <c:pt idx="1202">
                  <c:v>0</c:v>
                </c:pt>
                <c:pt idx="1203">
                  <c:v>0</c:v>
                </c:pt>
                <c:pt idx="1204">
                  <c:v>0</c:v>
                </c:pt>
                <c:pt idx="1205">
                  <c:v>0</c:v>
                </c:pt>
                <c:pt idx="1206">
                  <c:v>0</c:v>
                </c:pt>
                <c:pt idx="1207">
                  <c:v>0</c:v>
                </c:pt>
                <c:pt idx="1208">
                  <c:v>0</c:v>
                </c:pt>
                <c:pt idx="1209">
                  <c:v>1</c:v>
                </c:pt>
                <c:pt idx="1210">
                  <c:v>0</c:v>
                </c:pt>
                <c:pt idx="1211">
                  <c:v>0</c:v>
                </c:pt>
                <c:pt idx="1212">
                  <c:v>0</c:v>
                </c:pt>
                <c:pt idx="1213">
                  <c:v>0</c:v>
                </c:pt>
                <c:pt idx="1214">
                  <c:v>0</c:v>
                </c:pt>
                <c:pt idx="1215">
                  <c:v>0</c:v>
                </c:pt>
                <c:pt idx="1216">
                  <c:v>0</c:v>
                </c:pt>
                <c:pt idx="1217">
                  <c:v>0</c:v>
                </c:pt>
                <c:pt idx="1218">
                  <c:v>0</c:v>
                </c:pt>
                <c:pt idx="1219">
                  <c:v>0</c:v>
                </c:pt>
                <c:pt idx="1220">
                  <c:v>0</c:v>
                </c:pt>
                <c:pt idx="1221">
                  <c:v>0</c:v>
                </c:pt>
                <c:pt idx="1222">
                  <c:v>0</c:v>
                </c:pt>
                <c:pt idx="1223">
                  <c:v>0</c:v>
                </c:pt>
                <c:pt idx="1224">
                  <c:v>0</c:v>
                </c:pt>
                <c:pt idx="1225">
                  <c:v>0</c:v>
                </c:pt>
                <c:pt idx="1226">
                  <c:v>0</c:v>
                </c:pt>
                <c:pt idx="1227">
                  <c:v>0</c:v>
                </c:pt>
                <c:pt idx="1228">
                  <c:v>0</c:v>
                </c:pt>
                <c:pt idx="1229">
                  <c:v>0</c:v>
                </c:pt>
                <c:pt idx="1230">
                  <c:v>0</c:v>
                </c:pt>
                <c:pt idx="1231">
                  <c:v>0</c:v>
                </c:pt>
                <c:pt idx="1232">
                  <c:v>0</c:v>
                </c:pt>
                <c:pt idx="1233">
                  <c:v>0</c:v>
                </c:pt>
                <c:pt idx="1234">
                  <c:v>0</c:v>
                </c:pt>
                <c:pt idx="1235">
                  <c:v>0</c:v>
                </c:pt>
                <c:pt idx="1236">
                  <c:v>0</c:v>
                </c:pt>
                <c:pt idx="1237">
                  <c:v>0</c:v>
                </c:pt>
                <c:pt idx="1238">
                  <c:v>0</c:v>
                </c:pt>
                <c:pt idx="1239">
                  <c:v>0</c:v>
                </c:pt>
                <c:pt idx="1240">
                  <c:v>0</c:v>
                </c:pt>
                <c:pt idx="1241">
                  <c:v>0</c:v>
                </c:pt>
                <c:pt idx="1242">
                  <c:v>0</c:v>
                </c:pt>
                <c:pt idx="1243">
                  <c:v>0</c:v>
                </c:pt>
                <c:pt idx="1244">
                  <c:v>0</c:v>
                </c:pt>
                <c:pt idx="1245">
                  <c:v>0</c:v>
                </c:pt>
                <c:pt idx="1246">
                  <c:v>0</c:v>
                </c:pt>
                <c:pt idx="1247">
                  <c:v>0</c:v>
                </c:pt>
                <c:pt idx="1248">
                  <c:v>0</c:v>
                </c:pt>
                <c:pt idx="1249">
                  <c:v>0</c:v>
                </c:pt>
                <c:pt idx="1250">
                  <c:v>0</c:v>
                </c:pt>
                <c:pt idx="1251">
                  <c:v>0</c:v>
                </c:pt>
                <c:pt idx="1252">
                  <c:v>0</c:v>
                </c:pt>
                <c:pt idx="1253">
                  <c:v>0</c:v>
                </c:pt>
                <c:pt idx="1254">
                  <c:v>0</c:v>
                </c:pt>
                <c:pt idx="1255">
                  <c:v>0</c:v>
                </c:pt>
                <c:pt idx="1256">
                  <c:v>0</c:v>
                </c:pt>
                <c:pt idx="1257">
                  <c:v>0</c:v>
                </c:pt>
                <c:pt idx="1258">
                  <c:v>0</c:v>
                </c:pt>
                <c:pt idx="1259">
                  <c:v>0</c:v>
                </c:pt>
                <c:pt idx="1260">
                  <c:v>0</c:v>
                </c:pt>
                <c:pt idx="1261">
                  <c:v>0</c:v>
                </c:pt>
                <c:pt idx="1262">
                  <c:v>0</c:v>
                </c:pt>
                <c:pt idx="1263">
                  <c:v>0</c:v>
                </c:pt>
                <c:pt idx="1264">
                  <c:v>0</c:v>
                </c:pt>
                <c:pt idx="1265">
                  <c:v>0</c:v>
                </c:pt>
                <c:pt idx="1266">
                  <c:v>0</c:v>
                </c:pt>
                <c:pt idx="1267">
                  <c:v>0</c:v>
                </c:pt>
                <c:pt idx="1268">
                  <c:v>0</c:v>
                </c:pt>
                <c:pt idx="1269">
                  <c:v>0</c:v>
                </c:pt>
                <c:pt idx="1270">
                  <c:v>0</c:v>
                </c:pt>
                <c:pt idx="1271">
                  <c:v>0</c:v>
                </c:pt>
                <c:pt idx="1272">
                  <c:v>0</c:v>
                </c:pt>
                <c:pt idx="1273">
                  <c:v>0</c:v>
                </c:pt>
                <c:pt idx="1274">
                  <c:v>0</c:v>
                </c:pt>
                <c:pt idx="1275">
                  <c:v>0</c:v>
                </c:pt>
                <c:pt idx="1276">
                  <c:v>0</c:v>
                </c:pt>
                <c:pt idx="1277">
                  <c:v>0</c:v>
                </c:pt>
                <c:pt idx="1278">
                  <c:v>0</c:v>
                </c:pt>
                <c:pt idx="1279">
                  <c:v>0</c:v>
                </c:pt>
                <c:pt idx="1280">
                  <c:v>0</c:v>
                </c:pt>
                <c:pt idx="1281">
                  <c:v>0</c:v>
                </c:pt>
                <c:pt idx="1282">
                  <c:v>0</c:v>
                </c:pt>
                <c:pt idx="1283">
                  <c:v>0</c:v>
                </c:pt>
                <c:pt idx="1284">
                  <c:v>0</c:v>
                </c:pt>
                <c:pt idx="1285">
                  <c:v>0</c:v>
                </c:pt>
                <c:pt idx="1286">
                  <c:v>0</c:v>
                </c:pt>
                <c:pt idx="1287">
                  <c:v>0</c:v>
                </c:pt>
                <c:pt idx="1288">
                  <c:v>0</c:v>
                </c:pt>
                <c:pt idx="1289">
                  <c:v>0</c:v>
                </c:pt>
                <c:pt idx="1290">
                  <c:v>0</c:v>
                </c:pt>
                <c:pt idx="1291">
                  <c:v>0</c:v>
                </c:pt>
                <c:pt idx="1292">
                  <c:v>0</c:v>
                </c:pt>
                <c:pt idx="1293">
                  <c:v>0</c:v>
                </c:pt>
                <c:pt idx="1294">
                  <c:v>0</c:v>
                </c:pt>
                <c:pt idx="1295">
                  <c:v>0</c:v>
                </c:pt>
                <c:pt idx="1296">
                  <c:v>0</c:v>
                </c:pt>
                <c:pt idx="1297">
                  <c:v>0</c:v>
                </c:pt>
                <c:pt idx="1298">
                  <c:v>0</c:v>
                </c:pt>
                <c:pt idx="1299">
                  <c:v>0</c:v>
                </c:pt>
                <c:pt idx="1300">
                  <c:v>0</c:v>
                </c:pt>
                <c:pt idx="1301">
                  <c:v>0</c:v>
                </c:pt>
                <c:pt idx="1302">
                  <c:v>0</c:v>
                </c:pt>
                <c:pt idx="1303">
                  <c:v>0</c:v>
                </c:pt>
                <c:pt idx="1304">
                  <c:v>0</c:v>
                </c:pt>
                <c:pt idx="1305">
                  <c:v>0</c:v>
                </c:pt>
                <c:pt idx="1306">
                  <c:v>0</c:v>
                </c:pt>
                <c:pt idx="1307">
                  <c:v>0</c:v>
                </c:pt>
                <c:pt idx="1308">
                  <c:v>0</c:v>
                </c:pt>
                <c:pt idx="1309">
                  <c:v>0</c:v>
                </c:pt>
                <c:pt idx="1310">
                  <c:v>0</c:v>
                </c:pt>
                <c:pt idx="1311">
                  <c:v>0</c:v>
                </c:pt>
                <c:pt idx="1312">
                  <c:v>0</c:v>
                </c:pt>
                <c:pt idx="1313">
                  <c:v>0</c:v>
                </c:pt>
                <c:pt idx="1314">
                  <c:v>0</c:v>
                </c:pt>
                <c:pt idx="1315">
                  <c:v>0</c:v>
                </c:pt>
                <c:pt idx="1316">
                  <c:v>0</c:v>
                </c:pt>
                <c:pt idx="1317">
                  <c:v>0</c:v>
                </c:pt>
                <c:pt idx="1318">
                  <c:v>0</c:v>
                </c:pt>
                <c:pt idx="1319">
                  <c:v>0</c:v>
                </c:pt>
                <c:pt idx="1320">
                  <c:v>0</c:v>
                </c:pt>
                <c:pt idx="1321">
                  <c:v>0</c:v>
                </c:pt>
                <c:pt idx="1322">
                  <c:v>0</c:v>
                </c:pt>
                <c:pt idx="1323">
                  <c:v>0</c:v>
                </c:pt>
                <c:pt idx="1324">
                  <c:v>0</c:v>
                </c:pt>
                <c:pt idx="1325">
                  <c:v>0</c:v>
                </c:pt>
                <c:pt idx="1326">
                  <c:v>0</c:v>
                </c:pt>
                <c:pt idx="1327">
                  <c:v>0</c:v>
                </c:pt>
                <c:pt idx="1328">
                  <c:v>0</c:v>
                </c:pt>
                <c:pt idx="1329">
                  <c:v>0</c:v>
                </c:pt>
                <c:pt idx="1330">
                  <c:v>0</c:v>
                </c:pt>
                <c:pt idx="1331">
                  <c:v>0</c:v>
                </c:pt>
                <c:pt idx="1332">
                  <c:v>0</c:v>
                </c:pt>
                <c:pt idx="1333">
                  <c:v>0</c:v>
                </c:pt>
                <c:pt idx="1334">
                  <c:v>0</c:v>
                </c:pt>
                <c:pt idx="1335">
                  <c:v>0</c:v>
                </c:pt>
                <c:pt idx="1336">
                  <c:v>0</c:v>
                </c:pt>
                <c:pt idx="1337">
                  <c:v>0</c:v>
                </c:pt>
                <c:pt idx="1338">
                  <c:v>0</c:v>
                </c:pt>
                <c:pt idx="1339">
                  <c:v>0</c:v>
                </c:pt>
                <c:pt idx="1340">
                  <c:v>0</c:v>
                </c:pt>
                <c:pt idx="1341">
                  <c:v>0</c:v>
                </c:pt>
                <c:pt idx="1342">
                  <c:v>0</c:v>
                </c:pt>
                <c:pt idx="1343">
                  <c:v>0</c:v>
                </c:pt>
                <c:pt idx="1344">
                  <c:v>0</c:v>
                </c:pt>
                <c:pt idx="1345">
                  <c:v>0</c:v>
                </c:pt>
                <c:pt idx="1346">
                  <c:v>0</c:v>
                </c:pt>
                <c:pt idx="1347">
                  <c:v>0</c:v>
                </c:pt>
                <c:pt idx="1348">
                  <c:v>0</c:v>
                </c:pt>
                <c:pt idx="1349">
                  <c:v>0</c:v>
                </c:pt>
                <c:pt idx="1350">
                  <c:v>0</c:v>
                </c:pt>
                <c:pt idx="1351">
                  <c:v>0</c:v>
                </c:pt>
                <c:pt idx="1352">
                  <c:v>0</c:v>
                </c:pt>
                <c:pt idx="1353">
                  <c:v>0</c:v>
                </c:pt>
                <c:pt idx="1354">
                  <c:v>0</c:v>
                </c:pt>
                <c:pt idx="1355">
                  <c:v>0</c:v>
                </c:pt>
                <c:pt idx="1356">
                  <c:v>0</c:v>
                </c:pt>
                <c:pt idx="1357">
                  <c:v>0</c:v>
                </c:pt>
                <c:pt idx="1358">
                  <c:v>0</c:v>
                </c:pt>
                <c:pt idx="1359">
                  <c:v>0</c:v>
                </c:pt>
                <c:pt idx="1360">
                  <c:v>0</c:v>
                </c:pt>
                <c:pt idx="1361">
                  <c:v>0</c:v>
                </c:pt>
                <c:pt idx="1362">
                  <c:v>0</c:v>
                </c:pt>
                <c:pt idx="1363">
                  <c:v>0</c:v>
                </c:pt>
                <c:pt idx="1364">
                  <c:v>0</c:v>
                </c:pt>
                <c:pt idx="1365">
                  <c:v>0</c:v>
                </c:pt>
                <c:pt idx="1366">
                  <c:v>0</c:v>
                </c:pt>
                <c:pt idx="1367">
                  <c:v>0</c:v>
                </c:pt>
                <c:pt idx="1368">
                  <c:v>0</c:v>
                </c:pt>
                <c:pt idx="1369">
                  <c:v>0</c:v>
                </c:pt>
                <c:pt idx="1370">
                  <c:v>0</c:v>
                </c:pt>
                <c:pt idx="1371">
                  <c:v>0</c:v>
                </c:pt>
                <c:pt idx="1372">
                  <c:v>0</c:v>
                </c:pt>
                <c:pt idx="1373">
                  <c:v>0</c:v>
                </c:pt>
                <c:pt idx="1374">
                  <c:v>0</c:v>
                </c:pt>
                <c:pt idx="1375">
                  <c:v>0</c:v>
                </c:pt>
                <c:pt idx="1376">
                  <c:v>0</c:v>
                </c:pt>
                <c:pt idx="1377">
                  <c:v>0</c:v>
                </c:pt>
                <c:pt idx="1378">
                  <c:v>0</c:v>
                </c:pt>
                <c:pt idx="1379">
                  <c:v>0</c:v>
                </c:pt>
                <c:pt idx="1380">
                  <c:v>0</c:v>
                </c:pt>
                <c:pt idx="1381">
                  <c:v>0</c:v>
                </c:pt>
                <c:pt idx="1382">
                  <c:v>0</c:v>
                </c:pt>
                <c:pt idx="1383">
                  <c:v>0</c:v>
                </c:pt>
                <c:pt idx="1384">
                  <c:v>0</c:v>
                </c:pt>
                <c:pt idx="1385">
                  <c:v>0</c:v>
                </c:pt>
                <c:pt idx="1386">
                  <c:v>0</c:v>
                </c:pt>
                <c:pt idx="1387">
                  <c:v>0</c:v>
                </c:pt>
                <c:pt idx="1388">
                  <c:v>0</c:v>
                </c:pt>
                <c:pt idx="1389">
                  <c:v>0</c:v>
                </c:pt>
                <c:pt idx="1390">
                  <c:v>0</c:v>
                </c:pt>
                <c:pt idx="1391">
                  <c:v>0</c:v>
                </c:pt>
                <c:pt idx="1392">
                  <c:v>0</c:v>
                </c:pt>
                <c:pt idx="1393">
                  <c:v>0</c:v>
                </c:pt>
                <c:pt idx="1394">
                  <c:v>0</c:v>
                </c:pt>
                <c:pt idx="1395">
                  <c:v>0</c:v>
                </c:pt>
                <c:pt idx="1396">
                  <c:v>0</c:v>
                </c:pt>
                <c:pt idx="1397">
                  <c:v>0</c:v>
                </c:pt>
                <c:pt idx="1398">
                  <c:v>0</c:v>
                </c:pt>
                <c:pt idx="1399">
                  <c:v>0</c:v>
                </c:pt>
                <c:pt idx="1400">
                  <c:v>0</c:v>
                </c:pt>
                <c:pt idx="1401">
                  <c:v>0</c:v>
                </c:pt>
                <c:pt idx="1402">
                  <c:v>0</c:v>
                </c:pt>
                <c:pt idx="1403">
                  <c:v>0</c:v>
                </c:pt>
                <c:pt idx="1404">
                  <c:v>0</c:v>
                </c:pt>
                <c:pt idx="1405">
                  <c:v>0</c:v>
                </c:pt>
                <c:pt idx="1406">
                  <c:v>0</c:v>
                </c:pt>
                <c:pt idx="1407">
                  <c:v>0</c:v>
                </c:pt>
                <c:pt idx="1408">
                  <c:v>0</c:v>
                </c:pt>
                <c:pt idx="1409">
                  <c:v>0</c:v>
                </c:pt>
                <c:pt idx="1410">
                  <c:v>0</c:v>
                </c:pt>
                <c:pt idx="1411">
                  <c:v>0</c:v>
                </c:pt>
                <c:pt idx="1412">
                  <c:v>0</c:v>
                </c:pt>
                <c:pt idx="1413">
                  <c:v>1</c:v>
                </c:pt>
                <c:pt idx="1414">
                  <c:v>0</c:v>
                </c:pt>
                <c:pt idx="1415">
                  <c:v>0</c:v>
                </c:pt>
                <c:pt idx="1416">
                  <c:v>0</c:v>
                </c:pt>
                <c:pt idx="1417">
                  <c:v>0</c:v>
                </c:pt>
                <c:pt idx="1418">
                  <c:v>0</c:v>
                </c:pt>
                <c:pt idx="1419">
                  <c:v>0</c:v>
                </c:pt>
                <c:pt idx="1420">
                  <c:v>0</c:v>
                </c:pt>
                <c:pt idx="1421">
                  <c:v>0</c:v>
                </c:pt>
                <c:pt idx="1422">
                  <c:v>0</c:v>
                </c:pt>
                <c:pt idx="1423">
                  <c:v>0</c:v>
                </c:pt>
                <c:pt idx="1424">
                  <c:v>0</c:v>
                </c:pt>
                <c:pt idx="1425">
                  <c:v>0</c:v>
                </c:pt>
                <c:pt idx="1426">
                  <c:v>0</c:v>
                </c:pt>
                <c:pt idx="1427">
                  <c:v>0</c:v>
                </c:pt>
                <c:pt idx="1428">
                  <c:v>0</c:v>
                </c:pt>
                <c:pt idx="1429">
                  <c:v>0</c:v>
                </c:pt>
                <c:pt idx="1430">
                  <c:v>0</c:v>
                </c:pt>
                <c:pt idx="1431">
                  <c:v>0</c:v>
                </c:pt>
                <c:pt idx="1432">
                  <c:v>0</c:v>
                </c:pt>
                <c:pt idx="1433">
                  <c:v>0</c:v>
                </c:pt>
                <c:pt idx="1434">
                  <c:v>0</c:v>
                </c:pt>
                <c:pt idx="1435">
                  <c:v>0</c:v>
                </c:pt>
                <c:pt idx="1436">
                  <c:v>0</c:v>
                </c:pt>
                <c:pt idx="1437">
                  <c:v>0</c:v>
                </c:pt>
                <c:pt idx="1438">
                  <c:v>0</c:v>
                </c:pt>
                <c:pt idx="1439">
                  <c:v>0</c:v>
                </c:pt>
                <c:pt idx="1440">
                  <c:v>0</c:v>
                </c:pt>
                <c:pt idx="1441">
                  <c:v>0</c:v>
                </c:pt>
                <c:pt idx="1442">
                  <c:v>0</c:v>
                </c:pt>
                <c:pt idx="1443">
                  <c:v>0</c:v>
                </c:pt>
                <c:pt idx="1444">
                  <c:v>0</c:v>
                </c:pt>
                <c:pt idx="1445">
                  <c:v>0</c:v>
                </c:pt>
                <c:pt idx="1446">
                  <c:v>0</c:v>
                </c:pt>
                <c:pt idx="1447">
                  <c:v>0</c:v>
                </c:pt>
                <c:pt idx="1448">
                  <c:v>0</c:v>
                </c:pt>
                <c:pt idx="1449">
                  <c:v>0</c:v>
                </c:pt>
                <c:pt idx="1450">
                  <c:v>0</c:v>
                </c:pt>
                <c:pt idx="1451">
                  <c:v>0</c:v>
                </c:pt>
                <c:pt idx="1452">
                  <c:v>0</c:v>
                </c:pt>
                <c:pt idx="1453">
                  <c:v>0</c:v>
                </c:pt>
                <c:pt idx="1454">
                  <c:v>0</c:v>
                </c:pt>
                <c:pt idx="1455">
                  <c:v>0</c:v>
                </c:pt>
                <c:pt idx="1456">
                  <c:v>0</c:v>
                </c:pt>
                <c:pt idx="1457">
                  <c:v>0</c:v>
                </c:pt>
                <c:pt idx="1458">
                  <c:v>0</c:v>
                </c:pt>
                <c:pt idx="1459">
                  <c:v>0</c:v>
                </c:pt>
                <c:pt idx="1460">
                  <c:v>0</c:v>
                </c:pt>
                <c:pt idx="1461">
                  <c:v>0</c:v>
                </c:pt>
                <c:pt idx="1462">
                  <c:v>0</c:v>
                </c:pt>
                <c:pt idx="1463">
                  <c:v>0</c:v>
                </c:pt>
                <c:pt idx="1464">
                  <c:v>0</c:v>
                </c:pt>
                <c:pt idx="1465">
                  <c:v>0</c:v>
                </c:pt>
                <c:pt idx="1466">
                  <c:v>0</c:v>
                </c:pt>
                <c:pt idx="1467">
                  <c:v>0</c:v>
                </c:pt>
                <c:pt idx="1468">
                  <c:v>0</c:v>
                </c:pt>
                <c:pt idx="1469">
                  <c:v>0</c:v>
                </c:pt>
                <c:pt idx="1470">
                  <c:v>0</c:v>
                </c:pt>
                <c:pt idx="1471">
                  <c:v>0</c:v>
                </c:pt>
                <c:pt idx="1472">
                  <c:v>0</c:v>
                </c:pt>
                <c:pt idx="1473">
                  <c:v>0</c:v>
                </c:pt>
                <c:pt idx="1474">
                  <c:v>0</c:v>
                </c:pt>
                <c:pt idx="1475">
                  <c:v>0</c:v>
                </c:pt>
                <c:pt idx="1476">
                  <c:v>0</c:v>
                </c:pt>
                <c:pt idx="1477">
                  <c:v>0</c:v>
                </c:pt>
                <c:pt idx="1478">
                  <c:v>0</c:v>
                </c:pt>
                <c:pt idx="1479">
                  <c:v>0</c:v>
                </c:pt>
                <c:pt idx="1480">
                  <c:v>0</c:v>
                </c:pt>
                <c:pt idx="1481">
                  <c:v>0</c:v>
                </c:pt>
                <c:pt idx="1482">
                  <c:v>0</c:v>
                </c:pt>
                <c:pt idx="1483">
                  <c:v>0</c:v>
                </c:pt>
                <c:pt idx="1484">
                  <c:v>0</c:v>
                </c:pt>
                <c:pt idx="1485">
                  <c:v>0</c:v>
                </c:pt>
                <c:pt idx="1486">
                  <c:v>0</c:v>
                </c:pt>
                <c:pt idx="1487">
                  <c:v>0</c:v>
                </c:pt>
                <c:pt idx="1488">
                  <c:v>0</c:v>
                </c:pt>
                <c:pt idx="1489">
                  <c:v>0</c:v>
                </c:pt>
                <c:pt idx="1490">
                  <c:v>0</c:v>
                </c:pt>
                <c:pt idx="1491">
                  <c:v>0</c:v>
                </c:pt>
                <c:pt idx="1492">
                  <c:v>0</c:v>
                </c:pt>
                <c:pt idx="1493">
                  <c:v>0</c:v>
                </c:pt>
                <c:pt idx="1494">
                  <c:v>0</c:v>
                </c:pt>
                <c:pt idx="1495">
                  <c:v>0</c:v>
                </c:pt>
                <c:pt idx="1496">
                  <c:v>0</c:v>
                </c:pt>
                <c:pt idx="1497">
                  <c:v>0</c:v>
                </c:pt>
                <c:pt idx="1498">
                  <c:v>0</c:v>
                </c:pt>
                <c:pt idx="1499">
                  <c:v>0</c:v>
                </c:pt>
                <c:pt idx="1500">
                  <c:v>0</c:v>
                </c:pt>
                <c:pt idx="1501">
                  <c:v>0</c:v>
                </c:pt>
                <c:pt idx="1502">
                  <c:v>0</c:v>
                </c:pt>
                <c:pt idx="1503">
                  <c:v>0</c:v>
                </c:pt>
                <c:pt idx="1504">
                  <c:v>1</c:v>
                </c:pt>
                <c:pt idx="1505">
                  <c:v>0</c:v>
                </c:pt>
                <c:pt idx="1506">
                  <c:v>0</c:v>
                </c:pt>
                <c:pt idx="1507">
                  <c:v>0</c:v>
                </c:pt>
                <c:pt idx="1508">
                  <c:v>0</c:v>
                </c:pt>
                <c:pt idx="1509">
                  <c:v>0</c:v>
                </c:pt>
                <c:pt idx="1510">
                  <c:v>0</c:v>
                </c:pt>
                <c:pt idx="1511">
                  <c:v>0</c:v>
                </c:pt>
                <c:pt idx="1512">
                  <c:v>0</c:v>
                </c:pt>
                <c:pt idx="1513">
                  <c:v>0</c:v>
                </c:pt>
                <c:pt idx="1514">
                  <c:v>0</c:v>
                </c:pt>
                <c:pt idx="1515">
                  <c:v>0</c:v>
                </c:pt>
                <c:pt idx="1516">
                  <c:v>0</c:v>
                </c:pt>
                <c:pt idx="1517">
                  <c:v>0</c:v>
                </c:pt>
                <c:pt idx="1518">
                  <c:v>0</c:v>
                </c:pt>
                <c:pt idx="1519">
                  <c:v>0</c:v>
                </c:pt>
                <c:pt idx="1520">
                  <c:v>0</c:v>
                </c:pt>
                <c:pt idx="1521">
                  <c:v>0</c:v>
                </c:pt>
                <c:pt idx="1522">
                  <c:v>0</c:v>
                </c:pt>
                <c:pt idx="1523">
                  <c:v>0</c:v>
                </c:pt>
                <c:pt idx="1524">
                  <c:v>0</c:v>
                </c:pt>
                <c:pt idx="1525">
                  <c:v>0</c:v>
                </c:pt>
                <c:pt idx="1526">
                  <c:v>0</c:v>
                </c:pt>
                <c:pt idx="1527">
                  <c:v>0</c:v>
                </c:pt>
                <c:pt idx="1528">
                  <c:v>0</c:v>
                </c:pt>
                <c:pt idx="1529">
                  <c:v>0</c:v>
                </c:pt>
                <c:pt idx="1530">
                  <c:v>0</c:v>
                </c:pt>
                <c:pt idx="1531">
                  <c:v>0</c:v>
                </c:pt>
                <c:pt idx="1532">
                  <c:v>0</c:v>
                </c:pt>
                <c:pt idx="1533">
                  <c:v>0</c:v>
                </c:pt>
                <c:pt idx="1534">
                  <c:v>0</c:v>
                </c:pt>
                <c:pt idx="1535">
                  <c:v>0</c:v>
                </c:pt>
                <c:pt idx="1536">
                  <c:v>0</c:v>
                </c:pt>
                <c:pt idx="1537">
                  <c:v>0</c:v>
                </c:pt>
                <c:pt idx="1538">
                  <c:v>0</c:v>
                </c:pt>
                <c:pt idx="1539">
                  <c:v>0</c:v>
                </c:pt>
                <c:pt idx="1540">
                  <c:v>0</c:v>
                </c:pt>
                <c:pt idx="1541">
                  <c:v>0</c:v>
                </c:pt>
                <c:pt idx="1542">
                  <c:v>0</c:v>
                </c:pt>
                <c:pt idx="1543">
                  <c:v>0</c:v>
                </c:pt>
                <c:pt idx="1544">
                  <c:v>0</c:v>
                </c:pt>
                <c:pt idx="1545">
                  <c:v>0</c:v>
                </c:pt>
                <c:pt idx="1546">
                  <c:v>0</c:v>
                </c:pt>
                <c:pt idx="1547">
                  <c:v>0</c:v>
                </c:pt>
                <c:pt idx="1548">
                  <c:v>0</c:v>
                </c:pt>
                <c:pt idx="1549">
                  <c:v>0</c:v>
                </c:pt>
                <c:pt idx="1550">
                  <c:v>0</c:v>
                </c:pt>
                <c:pt idx="1551">
                  <c:v>0</c:v>
                </c:pt>
                <c:pt idx="1552">
                  <c:v>0</c:v>
                </c:pt>
                <c:pt idx="1553">
                  <c:v>0</c:v>
                </c:pt>
                <c:pt idx="1554">
                  <c:v>0</c:v>
                </c:pt>
                <c:pt idx="1555">
                  <c:v>0</c:v>
                </c:pt>
                <c:pt idx="1556">
                  <c:v>0</c:v>
                </c:pt>
                <c:pt idx="1557">
                  <c:v>0</c:v>
                </c:pt>
                <c:pt idx="1558">
                  <c:v>0</c:v>
                </c:pt>
                <c:pt idx="1559">
                  <c:v>0</c:v>
                </c:pt>
                <c:pt idx="1560">
                  <c:v>0</c:v>
                </c:pt>
                <c:pt idx="1561">
                  <c:v>0</c:v>
                </c:pt>
                <c:pt idx="1562">
                  <c:v>0</c:v>
                </c:pt>
                <c:pt idx="1563">
                  <c:v>0</c:v>
                </c:pt>
                <c:pt idx="1564">
                  <c:v>0</c:v>
                </c:pt>
                <c:pt idx="1565">
                  <c:v>0</c:v>
                </c:pt>
                <c:pt idx="1566">
                  <c:v>0</c:v>
                </c:pt>
                <c:pt idx="1567">
                  <c:v>0</c:v>
                </c:pt>
                <c:pt idx="1568">
                  <c:v>0</c:v>
                </c:pt>
                <c:pt idx="1569">
                  <c:v>0</c:v>
                </c:pt>
                <c:pt idx="1570">
                  <c:v>0</c:v>
                </c:pt>
                <c:pt idx="1571">
                  <c:v>0</c:v>
                </c:pt>
                <c:pt idx="1572">
                  <c:v>0</c:v>
                </c:pt>
                <c:pt idx="1573">
                  <c:v>0</c:v>
                </c:pt>
                <c:pt idx="1574">
                  <c:v>0</c:v>
                </c:pt>
                <c:pt idx="1575">
                  <c:v>0</c:v>
                </c:pt>
                <c:pt idx="1576">
                  <c:v>0</c:v>
                </c:pt>
                <c:pt idx="1577">
                  <c:v>0</c:v>
                </c:pt>
                <c:pt idx="1578">
                  <c:v>0</c:v>
                </c:pt>
                <c:pt idx="1579">
                  <c:v>0</c:v>
                </c:pt>
                <c:pt idx="1580">
                  <c:v>0</c:v>
                </c:pt>
                <c:pt idx="1581">
                  <c:v>0</c:v>
                </c:pt>
                <c:pt idx="1582">
                  <c:v>0</c:v>
                </c:pt>
                <c:pt idx="1583">
                  <c:v>0</c:v>
                </c:pt>
                <c:pt idx="1584">
                  <c:v>0</c:v>
                </c:pt>
                <c:pt idx="1585">
                  <c:v>0</c:v>
                </c:pt>
                <c:pt idx="1586">
                  <c:v>1</c:v>
                </c:pt>
                <c:pt idx="1587">
                  <c:v>0</c:v>
                </c:pt>
                <c:pt idx="1588">
                  <c:v>0</c:v>
                </c:pt>
                <c:pt idx="1589">
                  <c:v>0</c:v>
                </c:pt>
                <c:pt idx="1590">
                  <c:v>0</c:v>
                </c:pt>
                <c:pt idx="1591">
                  <c:v>0</c:v>
                </c:pt>
                <c:pt idx="1592">
                  <c:v>0</c:v>
                </c:pt>
                <c:pt idx="1593">
                  <c:v>0</c:v>
                </c:pt>
                <c:pt idx="1594">
                  <c:v>1</c:v>
                </c:pt>
                <c:pt idx="1595">
                  <c:v>0</c:v>
                </c:pt>
                <c:pt idx="1596">
                  <c:v>0</c:v>
                </c:pt>
                <c:pt idx="1597">
                  <c:v>0</c:v>
                </c:pt>
                <c:pt idx="1598">
                  <c:v>0</c:v>
                </c:pt>
                <c:pt idx="1599">
                  <c:v>0</c:v>
                </c:pt>
                <c:pt idx="1600">
                  <c:v>0</c:v>
                </c:pt>
                <c:pt idx="1601">
                  <c:v>0</c:v>
                </c:pt>
                <c:pt idx="1602">
                  <c:v>0</c:v>
                </c:pt>
                <c:pt idx="1603">
                  <c:v>0</c:v>
                </c:pt>
                <c:pt idx="1604">
                  <c:v>0</c:v>
                </c:pt>
                <c:pt idx="1605">
                  <c:v>0</c:v>
                </c:pt>
                <c:pt idx="1606">
                  <c:v>0</c:v>
                </c:pt>
                <c:pt idx="1607">
                  <c:v>0</c:v>
                </c:pt>
                <c:pt idx="1608">
                  <c:v>0</c:v>
                </c:pt>
                <c:pt idx="1609">
                  <c:v>0</c:v>
                </c:pt>
                <c:pt idx="1610">
                  <c:v>0</c:v>
                </c:pt>
                <c:pt idx="1611">
                  <c:v>0</c:v>
                </c:pt>
                <c:pt idx="1612">
                  <c:v>0</c:v>
                </c:pt>
                <c:pt idx="1613">
                  <c:v>0</c:v>
                </c:pt>
                <c:pt idx="1614">
                  <c:v>0</c:v>
                </c:pt>
                <c:pt idx="1615">
                  <c:v>0</c:v>
                </c:pt>
                <c:pt idx="1616">
                  <c:v>0</c:v>
                </c:pt>
                <c:pt idx="1617">
                  <c:v>0</c:v>
                </c:pt>
                <c:pt idx="1618">
                  <c:v>0</c:v>
                </c:pt>
                <c:pt idx="1619">
                  <c:v>0</c:v>
                </c:pt>
                <c:pt idx="1620">
                  <c:v>0</c:v>
                </c:pt>
                <c:pt idx="1621">
                  <c:v>0</c:v>
                </c:pt>
                <c:pt idx="1622">
                  <c:v>0</c:v>
                </c:pt>
                <c:pt idx="1623">
                  <c:v>0</c:v>
                </c:pt>
                <c:pt idx="1624">
                  <c:v>0</c:v>
                </c:pt>
                <c:pt idx="1625">
                  <c:v>0</c:v>
                </c:pt>
                <c:pt idx="1626">
                  <c:v>0</c:v>
                </c:pt>
                <c:pt idx="1627">
                  <c:v>0</c:v>
                </c:pt>
                <c:pt idx="1628">
                  <c:v>0</c:v>
                </c:pt>
                <c:pt idx="1629">
                  <c:v>0</c:v>
                </c:pt>
                <c:pt idx="1630">
                  <c:v>0</c:v>
                </c:pt>
                <c:pt idx="1631">
                  <c:v>0</c:v>
                </c:pt>
                <c:pt idx="1632">
                  <c:v>0</c:v>
                </c:pt>
                <c:pt idx="1633">
                  <c:v>0</c:v>
                </c:pt>
                <c:pt idx="1634">
                  <c:v>0</c:v>
                </c:pt>
                <c:pt idx="1635">
                  <c:v>0</c:v>
                </c:pt>
                <c:pt idx="1636">
                  <c:v>0</c:v>
                </c:pt>
                <c:pt idx="1637">
                  <c:v>0</c:v>
                </c:pt>
                <c:pt idx="1638">
                  <c:v>0</c:v>
                </c:pt>
                <c:pt idx="1639">
                  <c:v>0</c:v>
                </c:pt>
                <c:pt idx="1640">
                  <c:v>0</c:v>
                </c:pt>
                <c:pt idx="1641">
                  <c:v>0</c:v>
                </c:pt>
                <c:pt idx="1642">
                  <c:v>0</c:v>
                </c:pt>
                <c:pt idx="1643">
                  <c:v>0</c:v>
                </c:pt>
                <c:pt idx="1644">
                  <c:v>0</c:v>
                </c:pt>
                <c:pt idx="1645">
                  <c:v>0</c:v>
                </c:pt>
                <c:pt idx="1646">
                  <c:v>0</c:v>
                </c:pt>
                <c:pt idx="1647">
                  <c:v>0</c:v>
                </c:pt>
                <c:pt idx="1648">
                  <c:v>0</c:v>
                </c:pt>
                <c:pt idx="1649">
                  <c:v>0</c:v>
                </c:pt>
                <c:pt idx="1650">
                  <c:v>0</c:v>
                </c:pt>
                <c:pt idx="1651">
                  <c:v>0</c:v>
                </c:pt>
                <c:pt idx="1652">
                  <c:v>0</c:v>
                </c:pt>
                <c:pt idx="1653">
                  <c:v>0</c:v>
                </c:pt>
                <c:pt idx="1654">
                  <c:v>0</c:v>
                </c:pt>
                <c:pt idx="1655">
                  <c:v>0</c:v>
                </c:pt>
                <c:pt idx="1656">
                  <c:v>0</c:v>
                </c:pt>
                <c:pt idx="1657">
                  <c:v>0</c:v>
                </c:pt>
                <c:pt idx="1658">
                  <c:v>0</c:v>
                </c:pt>
                <c:pt idx="1659">
                  <c:v>0</c:v>
                </c:pt>
                <c:pt idx="1660">
                  <c:v>0</c:v>
                </c:pt>
                <c:pt idx="1661">
                  <c:v>0</c:v>
                </c:pt>
                <c:pt idx="1662">
                  <c:v>0</c:v>
                </c:pt>
                <c:pt idx="1663">
                  <c:v>0</c:v>
                </c:pt>
                <c:pt idx="1664">
                  <c:v>0</c:v>
                </c:pt>
                <c:pt idx="1665">
                  <c:v>0</c:v>
                </c:pt>
                <c:pt idx="1666">
                  <c:v>0</c:v>
                </c:pt>
                <c:pt idx="1667">
                  <c:v>0</c:v>
                </c:pt>
                <c:pt idx="1668">
                  <c:v>0</c:v>
                </c:pt>
                <c:pt idx="1669">
                  <c:v>0</c:v>
                </c:pt>
                <c:pt idx="1670">
                  <c:v>0</c:v>
                </c:pt>
                <c:pt idx="1671">
                  <c:v>0</c:v>
                </c:pt>
                <c:pt idx="1672">
                  <c:v>0</c:v>
                </c:pt>
                <c:pt idx="1673">
                  <c:v>0</c:v>
                </c:pt>
                <c:pt idx="1674">
                  <c:v>0</c:v>
                </c:pt>
                <c:pt idx="1675">
                  <c:v>0</c:v>
                </c:pt>
                <c:pt idx="1676">
                  <c:v>0</c:v>
                </c:pt>
                <c:pt idx="1677">
                  <c:v>0</c:v>
                </c:pt>
                <c:pt idx="1678">
                  <c:v>0</c:v>
                </c:pt>
                <c:pt idx="1679">
                  <c:v>0</c:v>
                </c:pt>
                <c:pt idx="1680">
                  <c:v>0</c:v>
                </c:pt>
                <c:pt idx="1681">
                  <c:v>0</c:v>
                </c:pt>
                <c:pt idx="1682">
                  <c:v>0</c:v>
                </c:pt>
                <c:pt idx="1683">
                  <c:v>0</c:v>
                </c:pt>
                <c:pt idx="1684">
                  <c:v>0</c:v>
                </c:pt>
                <c:pt idx="1685">
                  <c:v>0</c:v>
                </c:pt>
                <c:pt idx="1686">
                  <c:v>0</c:v>
                </c:pt>
                <c:pt idx="1687">
                  <c:v>0</c:v>
                </c:pt>
                <c:pt idx="1688">
                  <c:v>0</c:v>
                </c:pt>
                <c:pt idx="1689">
                  <c:v>0</c:v>
                </c:pt>
                <c:pt idx="1690">
                  <c:v>0</c:v>
                </c:pt>
                <c:pt idx="1691">
                  <c:v>0</c:v>
                </c:pt>
                <c:pt idx="1692">
                  <c:v>0</c:v>
                </c:pt>
                <c:pt idx="1693">
                  <c:v>0</c:v>
                </c:pt>
                <c:pt idx="1694">
                  <c:v>0</c:v>
                </c:pt>
                <c:pt idx="1695">
                  <c:v>0</c:v>
                </c:pt>
                <c:pt idx="1696">
                  <c:v>0</c:v>
                </c:pt>
                <c:pt idx="1697">
                  <c:v>0</c:v>
                </c:pt>
                <c:pt idx="1698">
                  <c:v>0</c:v>
                </c:pt>
                <c:pt idx="1699">
                  <c:v>0</c:v>
                </c:pt>
                <c:pt idx="1700">
                  <c:v>0</c:v>
                </c:pt>
                <c:pt idx="1701">
                  <c:v>0</c:v>
                </c:pt>
                <c:pt idx="1702">
                  <c:v>0</c:v>
                </c:pt>
                <c:pt idx="1703">
                  <c:v>0</c:v>
                </c:pt>
                <c:pt idx="1704">
                  <c:v>0</c:v>
                </c:pt>
                <c:pt idx="1705">
                  <c:v>0</c:v>
                </c:pt>
                <c:pt idx="1706">
                  <c:v>0</c:v>
                </c:pt>
                <c:pt idx="1707">
                  <c:v>0</c:v>
                </c:pt>
                <c:pt idx="1708">
                  <c:v>0</c:v>
                </c:pt>
                <c:pt idx="1709">
                  <c:v>0</c:v>
                </c:pt>
                <c:pt idx="1710">
                  <c:v>0</c:v>
                </c:pt>
                <c:pt idx="1711">
                  <c:v>0</c:v>
                </c:pt>
                <c:pt idx="1712">
                  <c:v>0</c:v>
                </c:pt>
                <c:pt idx="1713">
                  <c:v>0</c:v>
                </c:pt>
                <c:pt idx="1714">
                  <c:v>0</c:v>
                </c:pt>
                <c:pt idx="1715">
                  <c:v>0</c:v>
                </c:pt>
                <c:pt idx="1716">
                  <c:v>0</c:v>
                </c:pt>
                <c:pt idx="1717">
                  <c:v>0</c:v>
                </c:pt>
                <c:pt idx="1718">
                  <c:v>0</c:v>
                </c:pt>
                <c:pt idx="1719">
                  <c:v>0</c:v>
                </c:pt>
                <c:pt idx="1720">
                  <c:v>0</c:v>
                </c:pt>
                <c:pt idx="1721">
                  <c:v>0</c:v>
                </c:pt>
                <c:pt idx="1722">
                  <c:v>0</c:v>
                </c:pt>
                <c:pt idx="1723">
                  <c:v>0</c:v>
                </c:pt>
                <c:pt idx="1724">
                  <c:v>0</c:v>
                </c:pt>
                <c:pt idx="1725">
                  <c:v>0</c:v>
                </c:pt>
                <c:pt idx="1726">
                  <c:v>0</c:v>
                </c:pt>
                <c:pt idx="1727">
                  <c:v>0</c:v>
                </c:pt>
                <c:pt idx="1728">
                  <c:v>0</c:v>
                </c:pt>
                <c:pt idx="1729">
                  <c:v>0</c:v>
                </c:pt>
                <c:pt idx="1730">
                  <c:v>0</c:v>
                </c:pt>
                <c:pt idx="1731">
                  <c:v>0</c:v>
                </c:pt>
                <c:pt idx="1732">
                  <c:v>0</c:v>
                </c:pt>
                <c:pt idx="1733">
                  <c:v>0</c:v>
                </c:pt>
                <c:pt idx="1734">
                  <c:v>0</c:v>
                </c:pt>
                <c:pt idx="1735">
                  <c:v>0</c:v>
                </c:pt>
                <c:pt idx="1736">
                  <c:v>0</c:v>
                </c:pt>
                <c:pt idx="1737">
                  <c:v>0</c:v>
                </c:pt>
                <c:pt idx="1738">
                  <c:v>0</c:v>
                </c:pt>
                <c:pt idx="1739">
                  <c:v>0</c:v>
                </c:pt>
                <c:pt idx="1740">
                  <c:v>0</c:v>
                </c:pt>
                <c:pt idx="1741">
                  <c:v>0</c:v>
                </c:pt>
                <c:pt idx="1742">
                  <c:v>0</c:v>
                </c:pt>
                <c:pt idx="1743">
                  <c:v>0</c:v>
                </c:pt>
                <c:pt idx="1744">
                  <c:v>0</c:v>
                </c:pt>
                <c:pt idx="1745">
                  <c:v>0</c:v>
                </c:pt>
                <c:pt idx="1746">
                  <c:v>0</c:v>
                </c:pt>
                <c:pt idx="1747">
                  <c:v>0</c:v>
                </c:pt>
                <c:pt idx="1748">
                  <c:v>0</c:v>
                </c:pt>
                <c:pt idx="1749">
                  <c:v>0</c:v>
                </c:pt>
                <c:pt idx="1750">
                  <c:v>0</c:v>
                </c:pt>
                <c:pt idx="1751">
                  <c:v>0</c:v>
                </c:pt>
                <c:pt idx="1752">
                  <c:v>0</c:v>
                </c:pt>
                <c:pt idx="1753">
                  <c:v>0</c:v>
                </c:pt>
                <c:pt idx="1754">
                  <c:v>0</c:v>
                </c:pt>
                <c:pt idx="1755">
                  <c:v>0</c:v>
                </c:pt>
                <c:pt idx="1756">
                  <c:v>0</c:v>
                </c:pt>
                <c:pt idx="1757">
                  <c:v>0</c:v>
                </c:pt>
                <c:pt idx="1758">
                  <c:v>0</c:v>
                </c:pt>
                <c:pt idx="1759">
                  <c:v>0</c:v>
                </c:pt>
                <c:pt idx="1760">
                  <c:v>0</c:v>
                </c:pt>
                <c:pt idx="1761">
                  <c:v>0</c:v>
                </c:pt>
                <c:pt idx="1762">
                  <c:v>0</c:v>
                </c:pt>
                <c:pt idx="1763">
                  <c:v>0</c:v>
                </c:pt>
                <c:pt idx="1764">
                  <c:v>0</c:v>
                </c:pt>
                <c:pt idx="1765">
                  <c:v>0</c:v>
                </c:pt>
                <c:pt idx="1766">
                  <c:v>0</c:v>
                </c:pt>
                <c:pt idx="1767">
                  <c:v>0</c:v>
                </c:pt>
                <c:pt idx="1768">
                  <c:v>0</c:v>
                </c:pt>
                <c:pt idx="1769">
                  <c:v>0</c:v>
                </c:pt>
                <c:pt idx="1770">
                  <c:v>0</c:v>
                </c:pt>
                <c:pt idx="1771">
                  <c:v>0</c:v>
                </c:pt>
                <c:pt idx="1772">
                  <c:v>0</c:v>
                </c:pt>
                <c:pt idx="1773">
                  <c:v>0</c:v>
                </c:pt>
                <c:pt idx="1774">
                  <c:v>0</c:v>
                </c:pt>
                <c:pt idx="1775">
                  <c:v>0</c:v>
                </c:pt>
                <c:pt idx="1776">
                  <c:v>0</c:v>
                </c:pt>
                <c:pt idx="1777">
                  <c:v>0</c:v>
                </c:pt>
                <c:pt idx="1778">
                  <c:v>0</c:v>
                </c:pt>
                <c:pt idx="1779">
                  <c:v>0</c:v>
                </c:pt>
                <c:pt idx="1780">
                  <c:v>0</c:v>
                </c:pt>
                <c:pt idx="1781">
                  <c:v>0</c:v>
                </c:pt>
                <c:pt idx="1782">
                  <c:v>0</c:v>
                </c:pt>
                <c:pt idx="1783">
                  <c:v>0</c:v>
                </c:pt>
                <c:pt idx="1784">
                  <c:v>0</c:v>
                </c:pt>
                <c:pt idx="1785">
                  <c:v>0</c:v>
                </c:pt>
                <c:pt idx="1786">
                  <c:v>0</c:v>
                </c:pt>
                <c:pt idx="1787">
                  <c:v>0</c:v>
                </c:pt>
                <c:pt idx="1788">
                  <c:v>0</c:v>
                </c:pt>
                <c:pt idx="1789">
                  <c:v>0</c:v>
                </c:pt>
                <c:pt idx="1790">
                  <c:v>0</c:v>
                </c:pt>
                <c:pt idx="1791">
                  <c:v>0</c:v>
                </c:pt>
                <c:pt idx="1792">
                  <c:v>0</c:v>
                </c:pt>
                <c:pt idx="1793">
                  <c:v>0</c:v>
                </c:pt>
                <c:pt idx="1794">
                  <c:v>0</c:v>
                </c:pt>
                <c:pt idx="1795">
                  <c:v>0</c:v>
                </c:pt>
                <c:pt idx="1796">
                  <c:v>0</c:v>
                </c:pt>
                <c:pt idx="1797">
                  <c:v>0</c:v>
                </c:pt>
                <c:pt idx="1798">
                  <c:v>0</c:v>
                </c:pt>
                <c:pt idx="1799">
                  <c:v>0</c:v>
                </c:pt>
                <c:pt idx="1800">
                  <c:v>0</c:v>
                </c:pt>
                <c:pt idx="1801">
                  <c:v>0</c:v>
                </c:pt>
                <c:pt idx="1802">
                  <c:v>0</c:v>
                </c:pt>
                <c:pt idx="1803">
                  <c:v>0</c:v>
                </c:pt>
                <c:pt idx="1804">
                  <c:v>0</c:v>
                </c:pt>
                <c:pt idx="1805">
                  <c:v>0</c:v>
                </c:pt>
                <c:pt idx="1806">
                  <c:v>0</c:v>
                </c:pt>
                <c:pt idx="1807">
                  <c:v>0</c:v>
                </c:pt>
                <c:pt idx="1808">
                  <c:v>0</c:v>
                </c:pt>
                <c:pt idx="1809">
                  <c:v>0</c:v>
                </c:pt>
                <c:pt idx="1810">
                  <c:v>0</c:v>
                </c:pt>
                <c:pt idx="1811">
                  <c:v>0</c:v>
                </c:pt>
                <c:pt idx="1812">
                  <c:v>0</c:v>
                </c:pt>
                <c:pt idx="1813">
                  <c:v>0</c:v>
                </c:pt>
                <c:pt idx="1814">
                  <c:v>0</c:v>
                </c:pt>
                <c:pt idx="1815">
                  <c:v>0</c:v>
                </c:pt>
                <c:pt idx="1816">
                  <c:v>0</c:v>
                </c:pt>
                <c:pt idx="1817">
                  <c:v>0</c:v>
                </c:pt>
                <c:pt idx="1818">
                  <c:v>0</c:v>
                </c:pt>
                <c:pt idx="1819">
                  <c:v>0</c:v>
                </c:pt>
                <c:pt idx="1820">
                  <c:v>0</c:v>
                </c:pt>
                <c:pt idx="1821">
                  <c:v>0</c:v>
                </c:pt>
                <c:pt idx="1822">
                  <c:v>0</c:v>
                </c:pt>
                <c:pt idx="1823">
                  <c:v>0</c:v>
                </c:pt>
                <c:pt idx="1824">
                  <c:v>0</c:v>
                </c:pt>
                <c:pt idx="1825">
                  <c:v>0</c:v>
                </c:pt>
                <c:pt idx="1826">
                  <c:v>0</c:v>
                </c:pt>
                <c:pt idx="1827">
                  <c:v>0</c:v>
                </c:pt>
                <c:pt idx="1828">
                  <c:v>0</c:v>
                </c:pt>
                <c:pt idx="1829">
                  <c:v>0</c:v>
                </c:pt>
                <c:pt idx="1830">
                  <c:v>0</c:v>
                </c:pt>
                <c:pt idx="1831">
                  <c:v>0</c:v>
                </c:pt>
                <c:pt idx="1832">
                  <c:v>0</c:v>
                </c:pt>
                <c:pt idx="1833">
                  <c:v>0</c:v>
                </c:pt>
                <c:pt idx="1834">
                  <c:v>0</c:v>
                </c:pt>
                <c:pt idx="1835">
                  <c:v>0</c:v>
                </c:pt>
                <c:pt idx="1836">
                  <c:v>0</c:v>
                </c:pt>
                <c:pt idx="1837">
                  <c:v>0</c:v>
                </c:pt>
                <c:pt idx="1838">
                  <c:v>0</c:v>
                </c:pt>
                <c:pt idx="1839">
                  <c:v>0</c:v>
                </c:pt>
                <c:pt idx="1840">
                  <c:v>0</c:v>
                </c:pt>
                <c:pt idx="1841">
                  <c:v>0</c:v>
                </c:pt>
                <c:pt idx="1842">
                  <c:v>0</c:v>
                </c:pt>
                <c:pt idx="1843">
                  <c:v>0</c:v>
                </c:pt>
                <c:pt idx="1844">
                  <c:v>0</c:v>
                </c:pt>
                <c:pt idx="1845">
                  <c:v>0</c:v>
                </c:pt>
                <c:pt idx="1846">
                  <c:v>0</c:v>
                </c:pt>
                <c:pt idx="1847">
                  <c:v>0</c:v>
                </c:pt>
                <c:pt idx="1848">
                  <c:v>0</c:v>
                </c:pt>
                <c:pt idx="1849">
                  <c:v>0</c:v>
                </c:pt>
                <c:pt idx="1850">
                  <c:v>0</c:v>
                </c:pt>
                <c:pt idx="1851">
                  <c:v>0</c:v>
                </c:pt>
                <c:pt idx="1852">
                  <c:v>0</c:v>
                </c:pt>
                <c:pt idx="1853">
                  <c:v>0</c:v>
                </c:pt>
                <c:pt idx="1854">
                  <c:v>0</c:v>
                </c:pt>
                <c:pt idx="1855">
                  <c:v>0</c:v>
                </c:pt>
                <c:pt idx="1856">
                  <c:v>0</c:v>
                </c:pt>
                <c:pt idx="1857">
                  <c:v>0</c:v>
                </c:pt>
                <c:pt idx="1858">
                  <c:v>0</c:v>
                </c:pt>
                <c:pt idx="1859">
                  <c:v>0</c:v>
                </c:pt>
                <c:pt idx="1860">
                  <c:v>0</c:v>
                </c:pt>
                <c:pt idx="1861">
                  <c:v>0</c:v>
                </c:pt>
                <c:pt idx="1862">
                  <c:v>0</c:v>
                </c:pt>
                <c:pt idx="1863">
                  <c:v>0</c:v>
                </c:pt>
                <c:pt idx="1864">
                  <c:v>0</c:v>
                </c:pt>
                <c:pt idx="1865">
                  <c:v>0</c:v>
                </c:pt>
                <c:pt idx="1866">
                  <c:v>0</c:v>
                </c:pt>
                <c:pt idx="1867">
                  <c:v>0</c:v>
                </c:pt>
                <c:pt idx="1868">
                  <c:v>0</c:v>
                </c:pt>
                <c:pt idx="1869">
                  <c:v>0</c:v>
                </c:pt>
                <c:pt idx="1870">
                  <c:v>0</c:v>
                </c:pt>
                <c:pt idx="1871">
                  <c:v>0</c:v>
                </c:pt>
                <c:pt idx="1872">
                  <c:v>0</c:v>
                </c:pt>
                <c:pt idx="1873">
                  <c:v>0</c:v>
                </c:pt>
                <c:pt idx="1874">
                  <c:v>0</c:v>
                </c:pt>
                <c:pt idx="1875">
                  <c:v>0</c:v>
                </c:pt>
                <c:pt idx="1876">
                  <c:v>0</c:v>
                </c:pt>
                <c:pt idx="1877">
                  <c:v>0</c:v>
                </c:pt>
                <c:pt idx="1878">
                  <c:v>0</c:v>
                </c:pt>
                <c:pt idx="1879">
                  <c:v>0</c:v>
                </c:pt>
                <c:pt idx="1880">
                  <c:v>0</c:v>
                </c:pt>
                <c:pt idx="1881">
                  <c:v>0</c:v>
                </c:pt>
                <c:pt idx="1882">
                  <c:v>0</c:v>
                </c:pt>
                <c:pt idx="1883">
                  <c:v>0</c:v>
                </c:pt>
                <c:pt idx="1884">
                  <c:v>0</c:v>
                </c:pt>
                <c:pt idx="1885">
                  <c:v>0</c:v>
                </c:pt>
                <c:pt idx="1886">
                  <c:v>0</c:v>
                </c:pt>
                <c:pt idx="1887">
                  <c:v>0</c:v>
                </c:pt>
                <c:pt idx="1888">
                  <c:v>0</c:v>
                </c:pt>
                <c:pt idx="1889">
                  <c:v>0</c:v>
                </c:pt>
                <c:pt idx="1890">
                  <c:v>0</c:v>
                </c:pt>
                <c:pt idx="1891">
                  <c:v>0</c:v>
                </c:pt>
                <c:pt idx="1892">
                  <c:v>0</c:v>
                </c:pt>
                <c:pt idx="1893">
                  <c:v>0</c:v>
                </c:pt>
                <c:pt idx="1894">
                  <c:v>0</c:v>
                </c:pt>
                <c:pt idx="1895">
                  <c:v>0</c:v>
                </c:pt>
                <c:pt idx="1896">
                  <c:v>0</c:v>
                </c:pt>
                <c:pt idx="1897">
                  <c:v>0</c:v>
                </c:pt>
                <c:pt idx="1898">
                  <c:v>0</c:v>
                </c:pt>
                <c:pt idx="1899">
                  <c:v>0</c:v>
                </c:pt>
                <c:pt idx="1900">
                  <c:v>0</c:v>
                </c:pt>
                <c:pt idx="1901">
                  <c:v>0</c:v>
                </c:pt>
                <c:pt idx="1902">
                  <c:v>0</c:v>
                </c:pt>
                <c:pt idx="1903">
                  <c:v>0</c:v>
                </c:pt>
                <c:pt idx="1904">
                  <c:v>0</c:v>
                </c:pt>
                <c:pt idx="1905">
                  <c:v>0</c:v>
                </c:pt>
                <c:pt idx="1906">
                  <c:v>0</c:v>
                </c:pt>
                <c:pt idx="1907">
                  <c:v>0</c:v>
                </c:pt>
                <c:pt idx="1908">
                  <c:v>0</c:v>
                </c:pt>
                <c:pt idx="1909">
                  <c:v>0</c:v>
                </c:pt>
                <c:pt idx="1910">
                  <c:v>0</c:v>
                </c:pt>
                <c:pt idx="1911">
                  <c:v>0</c:v>
                </c:pt>
                <c:pt idx="1912">
                  <c:v>0</c:v>
                </c:pt>
                <c:pt idx="1913">
                  <c:v>0</c:v>
                </c:pt>
                <c:pt idx="1914">
                  <c:v>0</c:v>
                </c:pt>
                <c:pt idx="1915">
                  <c:v>0</c:v>
                </c:pt>
                <c:pt idx="1916">
                  <c:v>0</c:v>
                </c:pt>
                <c:pt idx="1917">
                  <c:v>0</c:v>
                </c:pt>
                <c:pt idx="1918">
                  <c:v>0</c:v>
                </c:pt>
                <c:pt idx="1919">
                  <c:v>0</c:v>
                </c:pt>
                <c:pt idx="1920">
                  <c:v>0</c:v>
                </c:pt>
                <c:pt idx="1921">
                  <c:v>0</c:v>
                </c:pt>
                <c:pt idx="1922">
                  <c:v>0</c:v>
                </c:pt>
                <c:pt idx="1923">
                  <c:v>0</c:v>
                </c:pt>
                <c:pt idx="1924">
                  <c:v>0</c:v>
                </c:pt>
                <c:pt idx="1925">
                  <c:v>0</c:v>
                </c:pt>
                <c:pt idx="1926">
                  <c:v>0</c:v>
                </c:pt>
                <c:pt idx="1927">
                  <c:v>0</c:v>
                </c:pt>
                <c:pt idx="1928">
                  <c:v>0</c:v>
                </c:pt>
                <c:pt idx="1929">
                  <c:v>0</c:v>
                </c:pt>
                <c:pt idx="1930">
                  <c:v>0</c:v>
                </c:pt>
                <c:pt idx="1931">
                  <c:v>0</c:v>
                </c:pt>
                <c:pt idx="1932">
                  <c:v>0</c:v>
                </c:pt>
                <c:pt idx="1933">
                  <c:v>0</c:v>
                </c:pt>
                <c:pt idx="1934">
                  <c:v>0</c:v>
                </c:pt>
                <c:pt idx="1935">
                  <c:v>0</c:v>
                </c:pt>
                <c:pt idx="1936">
                  <c:v>0</c:v>
                </c:pt>
                <c:pt idx="1937">
                  <c:v>0</c:v>
                </c:pt>
                <c:pt idx="1938">
                  <c:v>0</c:v>
                </c:pt>
                <c:pt idx="1939">
                  <c:v>0</c:v>
                </c:pt>
                <c:pt idx="1940">
                  <c:v>0</c:v>
                </c:pt>
                <c:pt idx="1941">
                  <c:v>0</c:v>
                </c:pt>
                <c:pt idx="1942">
                  <c:v>0</c:v>
                </c:pt>
                <c:pt idx="1943">
                  <c:v>0</c:v>
                </c:pt>
                <c:pt idx="1944">
                  <c:v>0</c:v>
                </c:pt>
                <c:pt idx="1945">
                  <c:v>0</c:v>
                </c:pt>
                <c:pt idx="1946">
                  <c:v>0</c:v>
                </c:pt>
                <c:pt idx="1947">
                  <c:v>0</c:v>
                </c:pt>
                <c:pt idx="1948">
                  <c:v>0</c:v>
                </c:pt>
                <c:pt idx="1949">
                  <c:v>0</c:v>
                </c:pt>
                <c:pt idx="1950">
                  <c:v>0</c:v>
                </c:pt>
                <c:pt idx="1951">
                  <c:v>0</c:v>
                </c:pt>
                <c:pt idx="1952">
                  <c:v>0</c:v>
                </c:pt>
                <c:pt idx="1953">
                  <c:v>0</c:v>
                </c:pt>
                <c:pt idx="1954">
                  <c:v>0</c:v>
                </c:pt>
                <c:pt idx="1955">
                  <c:v>0</c:v>
                </c:pt>
                <c:pt idx="1956">
                  <c:v>0</c:v>
                </c:pt>
                <c:pt idx="1957">
                  <c:v>0</c:v>
                </c:pt>
                <c:pt idx="1958">
                  <c:v>0</c:v>
                </c:pt>
                <c:pt idx="1959">
                  <c:v>0</c:v>
                </c:pt>
                <c:pt idx="1960">
                  <c:v>0</c:v>
                </c:pt>
                <c:pt idx="1961">
                  <c:v>0</c:v>
                </c:pt>
                <c:pt idx="1962">
                  <c:v>0</c:v>
                </c:pt>
                <c:pt idx="1963">
                  <c:v>0</c:v>
                </c:pt>
                <c:pt idx="1964">
                  <c:v>0</c:v>
                </c:pt>
                <c:pt idx="1965">
                  <c:v>0</c:v>
                </c:pt>
                <c:pt idx="1966">
                  <c:v>0</c:v>
                </c:pt>
                <c:pt idx="1967">
                  <c:v>0</c:v>
                </c:pt>
                <c:pt idx="1968">
                  <c:v>0</c:v>
                </c:pt>
                <c:pt idx="1969">
                  <c:v>0</c:v>
                </c:pt>
                <c:pt idx="1970">
                  <c:v>0</c:v>
                </c:pt>
                <c:pt idx="1971">
                  <c:v>0</c:v>
                </c:pt>
                <c:pt idx="1972">
                  <c:v>0</c:v>
                </c:pt>
                <c:pt idx="1973">
                  <c:v>0</c:v>
                </c:pt>
                <c:pt idx="1974">
                  <c:v>0</c:v>
                </c:pt>
                <c:pt idx="1975">
                  <c:v>0</c:v>
                </c:pt>
                <c:pt idx="1976">
                  <c:v>0</c:v>
                </c:pt>
                <c:pt idx="1977">
                  <c:v>0</c:v>
                </c:pt>
                <c:pt idx="1978">
                  <c:v>0</c:v>
                </c:pt>
                <c:pt idx="1979">
                  <c:v>0</c:v>
                </c:pt>
                <c:pt idx="1980">
                  <c:v>0</c:v>
                </c:pt>
                <c:pt idx="1981">
                  <c:v>0</c:v>
                </c:pt>
                <c:pt idx="1982">
                  <c:v>0</c:v>
                </c:pt>
                <c:pt idx="1983">
                  <c:v>0</c:v>
                </c:pt>
                <c:pt idx="1984">
                  <c:v>0</c:v>
                </c:pt>
                <c:pt idx="1985">
                  <c:v>0</c:v>
                </c:pt>
                <c:pt idx="1986">
                  <c:v>0</c:v>
                </c:pt>
                <c:pt idx="1987">
                  <c:v>0</c:v>
                </c:pt>
                <c:pt idx="1988">
                  <c:v>0</c:v>
                </c:pt>
                <c:pt idx="1989">
                  <c:v>0</c:v>
                </c:pt>
                <c:pt idx="1990">
                  <c:v>0</c:v>
                </c:pt>
                <c:pt idx="1991">
                  <c:v>0</c:v>
                </c:pt>
                <c:pt idx="1992">
                  <c:v>0</c:v>
                </c:pt>
                <c:pt idx="1993">
                  <c:v>0</c:v>
                </c:pt>
                <c:pt idx="1994">
                  <c:v>0</c:v>
                </c:pt>
                <c:pt idx="1995">
                  <c:v>0</c:v>
                </c:pt>
                <c:pt idx="1996">
                  <c:v>0</c:v>
                </c:pt>
                <c:pt idx="1997">
                  <c:v>0</c:v>
                </c:pt>
                <c:pt idx="1998">
                  <c:v>0</c:v>
                </c:pt>
                <c:pt idx="1999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215833759"/>
        <c:axId val="1513598095"/>
      </c:barChart>
      <c:catAx>
        <c:axId val="121583375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Impervious Square Footage </a:t>
                </a:r>
                <a:endParaRPr 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_(* #,##0_);_(* \(#,##0\);_(* &quot;-&quot;??_);_(@_)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</a:p>
        </c:txPr>
        <c:crossAx val="1513598095"/>
        <c:crosses val="autoZero"/>
        <c:auto val="1"/>
        <c:lblAlgn val="ctr"/>
        <c:lblOffset val="100"/>
        <c:noMultiLvlLbl val="0"/>
      </c:catAx>
      <c:valAx>
        <c:axId val="1513598095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Parcel Count</a:t>
                </a:r>
                <a:endParaRPr 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</a:p>
        </c:txPr>
        <c:crossAx val="12158337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lang="en-US" sz="1800">
          <a:solidFill>
            <a:sysClr val="windowText" lastClr="000000"/>
          </a:solidFill>
        </a:defRPr>
      </a:pPr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0387907097954589"/>
          <c:y val="0.0911383595532437"/>
          <c:w val="0.917345844722778"/>
          <c:h val="0.70482177173582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Resize!$C$103</c:f>
              <c:strCache>
                <c:ptCount val="1"/>
                <c:pt idx="0">
                  <c:v>Stormwater Fixed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</c:dPt>
          <c:dPt>
            <c:idx val="1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</c:dPt>
          <c:dPt>
            <c:idx val="12"/>
            <c:invertIfNegative val="0"/>
            <c:bubble3D val="0"/>
            <c:spPr>
              <a:solidFill>
                <a:schemeClr val="bg2">
                  <a:lumMod val="90000"/>
                </a:schemeClr>
              </a:solidFill>
              <a:ln>
                <a:noFill/>
              </a:ln>
              <a:effectLst/>
            </c:spPr>
          </c:dPt>
          <c:dPt>
            <c:idx val="13"/>
            <c:invertIfNegative val="0"/>
            <c:bubble3D val="0"/>
            <c:spPr>
              <a:solidFill>
                <a:schemeClr val="bg2">
                  <a:lumMod val="90000"/>
                </a:schemeClr>
              </a:solidFill>
              <a:ln>
                <a:noFill/>
              </a:ln>
              <a:effectLst/>
            </c:spPr>
          </c:dPt>
          <c:dPt>
            <c:idx val="14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</c:dPt>
          <c:dLbls>
            <c:numFmt formatCode="&quot;$&quot;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Calc!$Y$40:$Y$56</c:f>
              <c:strCache>
                <c:ptCount val="17"/>
                <c:pt idx="0">
                  <c:v>Lynn Haven (proposed tier 2)</c:v>
                </c:pt>
                <c:pt idx="1">
                  <c:v>Safety Harbour</c:v>
                </c:pt>
                <c:pt idx="2">
                  <c:v>Cocoa</c:v>
                </c:pt>
                <c:pt idx="3">
                  <c:v>Tallahassee</c:v>
                </c:pt>
                <c:pt idx="4">
                  <c:v>Gulfport</c:v>
                </c:pt>
                <c:pt idx="5">
                  <c:v>Atlantic Beach</c:v>
                </c:pt>
                <c:pt idx="6">
                  <c:v>Cape Canaveral</c:v>
                </c:pt>
                <c:pt idx="7">
                  <c:v>Titusville</c:v>
                </c:pt>
                <c:pt idx="8">
                  <c:v>Panama City Beach</c:v>
                </c:pt>
                <c:pt idx="9">
                  <c:v>Leon County</c:v>
                </c:pt>
                <c:pt idx="10">
                  <c:v>Pensacola</c:v>
                </c:pt>
                <c:pt idx="11">
                  <c:v>Lynn Haven (proposed tier 1)</c:v>
                </c:pt>
                <c:pt idx="12">
                  <c:v>Jacksonville</c:v>
                </c:pt>
                <c:pt idx="13">
                  <c:v>Niceville</c:v>
                </c:pt>
                <c:pt idx="14">
                  <c:v>Lynn Haven (current)</c:v>
                </c:pt>
                <c:pt idx="15">
                  <c:v>Bay County</c:v>
                </c:pt>
                <c:pt idx="16">
                  <c:v>Crestview</c:v>
                </c:pt>
              </c:strCache>
            </c:strRef>
          </c:cat>
          <c:val>
            <c:numRef>
              <c:f>Resize!$D$105:$D$121</c:f>
              <c:numCache>
                <c:formatCode>#,##0_);\(#,##0\)</c:formatCode>
                <c:ptCount val="17"/>
                <c:pt idx="0">
                  <c:v>139.78</c:v>
                </c:pt>
                <c:pt idx="1">
                  <c:v>131.16</c:v>
                </c:pt>
                <c:pt idx="2">
                  <c:v>110.76</c:v>
                </c:pt>
                <c:pt idx="3">
                  <c:v>104.52</c:v>
                </c:pt>
                <c:pt idx="4">
                  <c:v>101.4</c:v>
                </c:pt>
                <c:pt idx="5">
                  <c:v>100.68</c:v>
                </c:pt>
                <c:pt idx="6">
                  <c:v>96</c:v>
                </c:pt>
                <c:pt idx="7">
                  <c:v>91.69</c:v>
                </c:pt>
                <c:pt idx="8">
                  <c:v>90.32</c:v>
                </c:pt>
                <c:pt idx="9">
                  <c:v>84.96</c:v>
                </c:pt>
                <c:pt idx="10">
                  <c:v>72.24</c:v>
                </c:pt>
                <c:pt idx="11">
                  <c:v>71.29</c:v>
                </c:pt>
                <c:pt idx="12">
                  <c:v>60</c:v>
                </c:pt>
                <c:pt idx="13">
                  <c:v>54.12</c:v>
                </c:pt>
                <c:pt idx="14">
                  <c:v>42.48</c:v>
                </c:pt>
                <c:pt idx="15">
                  <c:v>40</c:v>
                </c:pt>
                <c:pt idx="16">
                  <c:v>30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overlap val="100"/>
        <c:axId val="597187720"/>
        <c:axId val="597183128"/>
      </c:barChart>
      <c:lineChart>
        <c:grouping val="standard"/>
        <c:varyColors val="0"/>
        <c:ser>
          <c:idx val="1"/>
          <c:order val="1"/>
          <c:tx>
            <c:strRef>
              <c:f>Resize!$E$104</c:f>
              <c:strCache>
                <c:ptCount val="1"/>
                <c:pt idx="0">
                  <c:v>Average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val>
            <c:numRef>
              <c:f>Resize!$E$105:$E$121</c:f>
              <c:numCache>
                <c:formatCode>#,##0_);\(#,##0\)</c:formatCode>
                <c:ptCount val="17"/>
                <c:pt idx="0">
                  <c:v>83.6117647058824</c:v>
                </c:pt>
                <c:pt idx="1">
                  <c:v>83.6117647058824</c:v>
                </c:pt>
                <c:pt idx="2">
                  <c:v>83.6117647058824</c:v>
                </c:pt>
                <c:pt idx="3">
                  <c:v>83.6117647058824</c:v>
                </c:pt>
                <c:pt idx="4">
                  <c:v>83.6117647058824</c:v>
                </c:pt>
                <c:pt idx="5">
                  <c:v>83.6117647058824</c:v>
                </c:pt>
                <c:pt idx="6">
                  <c:v>83.6117647058824</c:v>
                </c:pt>
                <c:pt idx="7">
                  <c:v>83.6117647058824</c:v>
                </c:pt>
                <c:pt idx="8">
                  <c:v>83.6117647058824</c:v>
                </c:pt>
                <c:pt idx="9">
                  <c:v>83.6117647058824</c:v>
                </c:pt>
                <c:pt idx="10">
                  <c:v>83.6117647058824</c:v>
                </c:pt>
                <c:pt idx="11">
                  <c:v>83.6117647058824</c:v>
                </c:pt>
                <c:pt idx="12">
                  <c:v>83.6117647058824</c:v>
                </c:pt>
                <c:pt idx="13">
                  <c:v>83.6117647058824</c:v>
                </c:pt>
                <c:pt idx="14">
                  <c:v>83.6117647058824</c:v>
                </c:pt>
                <c:pt idx="15">
                  <c:v>83.6117647058824</c:v>
                </c:pt>
                <c:pt idx="16">
                  <c:v>83.6117647058824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0"/>
        <c:smooth val="0"/>
        <c:axId val="597187720"/>
        <c:axId val="597183128"/>
      </c:lineChart>
      <c:catAx>
        <c:axId val="597187720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1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</a:p>
        </c:txPr>
        <c:crossAx val="597183128"/>
        <c:crosses val="autoZero"/>
        <c:auto val="1"/>
        <c:lblAlgn val="ctr"/>
        <c:lblOffset val="100"/>
        <c:noMultiLvlLbl val="0"/>
      </c:catAx>
      <c:valAx>
        <c:axId val="597183128"/>
        <c:scaling>
          <c:orientation val="minMax"/>
        </c:scaling>
        <c:delete val="0"/>
        <c:axPos val="l"/>
        <c:numFmt formatCode="_(&quot;$&quot;* \ #,##0_);_(&quot;$&quot;* \(#,##0\);_(&quot;$&quot;* &quot;-&quot;_);_(@_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1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</a:p>
        </c:txPr>
        <c:crossAx val="597187720"/>
        <c:crosses val="max"/>
        <c:crossBetween val="between"/>
      </c:valAx>
      <c:spPr>
        <a:noFill/>
        <a:ln>
          <a:noFill/>
        </a:ln>
        <a:effectLst/>
      </c:spPr>
    </c:plotArea>
    <c:legend>
      <c:legendPos val="r"/>
      <c:legendEntry>
        <c:idx val="0"/>
        <c:delete val="1"/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lang="en-US" sz="12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</a:p>
        </c:txPr>
      </c:legendEntry>
      <c:layout>
        <c:manualLayout>
          <c:xMode val="edge"/>
          <c:yMode val="edge"/>
          <c:x val="0.837705228586783"/>
          <c:y val="0.0322530780083796"/>
          <c:w val="0.131546202417427"/>
          <c:h val="0.051097420424174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216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Cost per Sq. Ft.</a:t>
            </a:r>
            <a:r>
              <a:rPr lang="en-US" baseline="0" dirty="0"/>
              <a:t> of Impervious 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en-US" sz="1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'Impact Fee'!$J$41:$L$41</c:f>
              <c:strCache>
                <c:ptCount val="2"/>
                <c:pt idx="0">
                  <c:v>Current </c:v>
                </c:pt>
                <c:pt idx="1">
                  <c:v>Calculated</c:v>
                </c:pt>
              </c:strCache>
            </c:strRef>
          </c:cat>
          <c:val>
            <c:numRef>
              <c:f>'Impact Fee'!$J$42:$L$42</c:f>
              <c:numCache>
                <c:formatCode>_("$"* #,##0.00_);_("$"* \(#,##0.00\);_("$"* "-"??_);_(@_)</c:formatCode>
                <c:ptCount val="2"/>
                <c:pt idx="0">
                  <c:v>0.19</c:v>
                </c:pt>
                <c:pt idx="1">
                  <c:v>0.46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85229535"/>
        <c:axId val="2085224959"/>
      </c:barChart>
      <c:catAx>
        <c:axId val="20852295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</a:p>
        </c:txPr>
        <c:crossAx val="2085224959"/>
        <c:crosses val="autoZero"/>
        <c:auto val="1"/>
        <c:lblAlgn val="ctr"/>
        <c:lblOffset val="100"/>
        <c:noMultiLvlLbl val="0"/>
      </c:catAx>
      <c:valAx>
        <c:axId val="2085224959"/>
        <c:scaling>
          <c:orientation val="minMax"/>
        </c:scaling>
        <c:delete val="0"/>
        <c:axPos val="l"/>
        <c:numFmt formatCode="_(&quot;$&quot;* #,##0.00_);_(&quot;$&quot;* \(#,##0.0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</a:p>
        </c:txPr>
        <c:crossAx val="20852295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 sz="1800">
          <a:solidFill>
            <a:sysClr val="windowText" lastClr="000000"/>
          </a:solidFill>
        </a:defRPr>
      </a:pPr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216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Cost for an Average home (2,900 Sq.</a:t>
            </a:r>
            <a:r>
              <a:rPr lang="en-US" baseline="0" dirty="0"/>
              <a:t> </a:t>
            </a:r>
            <a:r>
              <a:rPr lang="en-US" dirty="0"/>
              <a:t>Ft.)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en-US" sz="1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'Impact Fee'!$J$41:$L$41</c:f>
              <c:strCache>
                <c:ptCount val="2"/>
                <c:pt idx="0">
                  <c:v>Current </c:v>
                </c:pt>
                <c:pt idx="1">
                  <c:v>Calculated</c:v>
                </c:pt>
              </c:strCache>
            </c:strRef>
          </c:cat>
          <c:val>
            <c:numRef>
              <c:f>'Impact Fee'!$J$44:$L$44</c:f>
              <c:numCache>
                <c:formatCode>_("$"* #,##0_);_("$"* \(#,##0\);_("$"* "-"??_);_(@_)</c:formatCode>
                <c:ptCount val="2"/>
                <c:pt idx="0">
                  <c:v>551</c:v>
                </c:pt>
                <c:pt idx="1">
                  <c:v>1334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85229535"/>
        <c:axId val="2085224959"/>
      </c:barChart>
      <c:catAx>
        <c:axId val="20852295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</a:p>
        </c:txPr>
        <c:crossAx val="2085224959"/>
        <c:crosses val="autoZero"/>
        <c:auto val="1"/>
        <c:lblAlgn val="ctr"/>
        <c:lblOffset val="100"/>
        <c:noMultiLvlLbl val="0"/>
      </c:catAx>
      <c:valAx>
        <c:axId val="2085224959"/>
        <c:scaling>
          <c:orientation val="minMax"/>
        </c:scaling>
        <c:delete val="0"/>
        <c:axPos val="l"/>
        <c:numFmt formatCode="_(&quot;$&quot;* #,##0_);_(&quot;$&quot;* \(#,##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</a:p>
        </c:txPr>
        <c:crossAx val="20852295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 sz="1800">
          <a:solidFill>
            <a:sysClr val="windowText" lastClr="000000"/>
          </a:solidFill>
        </a:defRPr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4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png"/><Relationship Id="rId8" Type="http://schemas.openxmlformats.org/officeDocument/2006/relationships/image" Target="../media/image7.svg"/><Relationship Id="rId7" Type="http://schemas.openxmlformats.org/officeDocument/2006/relationships/image" Target="../media/image31.png"/><Relationship Id="rId6" Type="http://schemas.openxmlformats.org/officeDocument/2006/relationships/image" Target="../media/image6.svg"/><Relationship Id="rId5" Type="http://schemas.openxmlformats.org/officeDocument/2006/relationships/image" Target="../media/image30.png"/><Relationship Id="rId4" Type="http://schemas.openxmlformats.org/officeDocument/2006/relationships/image" Target="../media/image5.svg"/><Relationship Id="rId3" Type="http://schemas.openxmlformats.org/officeDocument/2006/relationships/image" Target="../media/image29.png"/><Relationship Id="rId2" Type="http://schemas.openxmlformats.org/officeDocument/2006/relationships/image" Target="../media/image4.svg"/><Relationship Id="rId10" Type="http://schemas.openxmlformats.org/officeDocument/2006/relationships/image" Target="../media/image8.svg"/><Relationship Id="rId1" Type="http://schemas.openxmlformats.org/officeDocument/2006/relationships/image" Target="../media/image28.png"/></Relationships>
</file>

<file path=ppt/diagrams/_rels/drawing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png"/><Relationship Id="rId8" Type="http://schemas.openxmlformats.org/officeDocument/2006/relationships/image" Target="../media/image7.svg"/><Relationship Id="rId7" Type="http://schemas.openxmlformats.org/officeDocument/2006/relationships/image" Target="../media/image31.png"/><Relationship Id="rId6" Type="http://schemas.openxmlformats.org/officeDocument/2006/relationships/image" Target="../media/image6.svg"/><Relationship Id="rId5" Type="http://schemas.openxmlformats.org/officeDocument/2006/relationships/image" Target="../media/image30.png"/><Relationship Id="rId4" Type="http://schemas.openxmlformats.org/officeDocument/2006/relationships/image" Target="../media/image5.svg"/><Relationship Id="rId3" Type="http://schemas.openxmlformats.org/officeDocument/2006/relationships/image" Target="../media/image29.png"/><Relationship Id="rId2" Type="http://schemas.openxmlformats.org/officeDocument/2006/relationships/image" Target="../media/image4.svg"/><Relationship Id="rId10" Type="http://schemas.openxmlformats.org/officeDocument/2006/relationships/image" Target="../media/image8.svg"/><Relationship Id="rId1" Type="http://schemas.openxmlformats.org/officeDocument/2006/relationships/image" Target="../media/image2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8E14CB-54E4-4F00-A1C8-B0803F31050A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81F1233-9702-4EB1-9790-9CEC3C2BCD02}">
      <dgm:prSet custT="1"/>
      <dgm:spPr>
        <a:xfrm>
          <a:off x="1484178" y="969979"/>
          <a:ext cx="2215521" cy="939918"/>
        </a:xfrm>
        <a:noFill/>
        <a:ln>
          <a:noFill/>
        </a:ln>
        <a:effectLst/>
      </dgm:spPr>
      <dgm:t>
        <a:bodyPr/>
        <a:lstStyle/>
        <a:p>
          <a:pPr>
            <a:lnSpc>
              <a:spcPct val="100000"/>
            </a:lnSpc>
          </a:pPr>
          <a:r>
            <a:rPr lang="en-US" sz="1600" b="1" baseline="0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Property Appraiser data used for impervious area fee basis and should be updated annually.</a:t>
          </a:r>
          <a:endParaRPr lang="en-US" sz="1600" b="1" dirty="0">
            <a:solidFill>
              <a:sysClr val="window" lastClr="FFFFFF"/>
            </a:solidFill>
            <a:latin typeface="+mn-lt"/>
            <a:ea typeface="+mn-ea"/>
            <a:cs typeface="+mn-cs"/>
          </a:endParaRPr>
        </a:p>
      </dgm:t>
    </dgm:pt>
    <dgm:pt modelId="{91AD816A-C4BA-4B07-B06B-A4FEC817D174}" cxnId="{9E711B00-8DDE-4E17-85BD-E3DD807D451D}" type="parTrans">
      <dgm:prSet/>
      <dgm:spPr/>
      <dgm:t>
        <a:bodyPr/>
        <a:lstStyle/>
        <a:p>
          <a:endParaRPr lang="en-US" b="1">
            <a:latin typeface="+mn-lt"/>
          </a:endParaRPr>
        </a:p>
      </dgm:t>
    </dgm:pt>
    <dgm:pt modelId="{E49DB9DC-04B0-4FE5-BAE5-84554819972C}" cxnId="{9E711B00-8DDE-4E17-85BD-E3DD807D451D}" type="sibTrans">
      <dgm:prSet/>
      <dgm:spPr/>
      <dgm:t>
        <a:bodyPr/>
        <a:lstStyle/>
        <a:p>
          <a:pPr>
            <a:lnSpc>
              <a:spcPct val="100000"/>
            </a:lnSpc>
          </a:pPr>
          <a:endParaRPr lang="en-US" b="1">
            <a:latin typeface="+mn-lt"/>
          </a:endParaRPr>
        </a:p>
      </dgm:t>
    </dgm:pt>
    <dgm:pt modelId="{2A5D6646-564D-4987-9BB8-1F43F6977516}">
      <dgm:prSet custT="1"/>
      <dgm:spPr>
        <a:xfrm>
          <a:off x="5227066" y="969979"/>
          <a:ext cx="2215521" cy="939918"/>
        </a:xfrm>
        <a:noFill/>
        <a:ln>
          <a:noFill/>
        </a:ln>
        <a:effectLst/>
      </dgm:spPr>
      <dgm:t>
        <a:bodyPr/>
        <a:lstStyle/>
        <a:p>
          <a:pPr>
            <a:lnSpc>
              <a:spcPct val="100000"/>
            </a:lnSpc>
          </a:pPr>
          <a:r>
            <a:rPr lang="en-US" sz="1600" b="1" baseline="0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Fee structure change increases equity with residential tiers and # EBUs for non-single family</a:t>
          </a:r>
          <a:endParaRPr lang="en-US" sz="1600" b="1" dirty="0">
            <a:solidFill>
              <a:sysClr val="window" lastClr="FFFFFF"/>
            </a:solidFill>
            <a:latin typeface="+mn-lt"/>
            <a:ea typeface="+mn-ea"/>
            <a:cs typeface="+mn-cs"/>
          </a:endParaRPr>
        </a:p>
      </dgm:t>
    </dgm:pt>
    <dgm:pt modelId="{1D37342A-4414-4360-9417-805DCB354470}" cxnId="{3F1735D8-3854-4804-8D03-795676DA73E8}" type="parTrans">
      <dgm:prSet/>
      <dgm:spPr/>
      <dgm:t>
        <a:bodyPr/>
        <a:lstStyle/>
        <a:p>
          <a:endParaRPr lang="en-US" b="1">
            <a:latin typeface="+mn-lt"/>
          </a:endParaRPr>
        </a:p>
      </dgm:t>
    </dgm:pt>
    <dgm:pt modelId="{B4D0580B-15ED-4D6D-AD69-DE7E4A5D7D8E}" cxnId="{3F1735D8-3854-4804-8D03-795676DA73E8}" type="sibTrans">
      <dgm:prSet/>
      <dgm:spPr/>
      <dgm:t>
        <a:bodyPr/>
        <a:lstStyle/>
        <a:p>
          <a:pPr>
            <a:lnSpc>
              <a:spcPct val="100000"/>
            </a:lnSpc>
          </a:pPr>
          <a:endParaRPr lang="en-US" b="1">
            <a:latin typeface="+mn-lt"/>
          </a:endParaRPr>
        </a:p>
      </dgm:t>
    </dgm:pt>
    <dgm:pt modelId="{78A2BDE0-43D0-4AAE-BFA2-C37C50353767}">
      <dgm:prSet custT="1"/>
      <dgm:spPr>
        <a:xfrm>
          <a:off x="8969954" y="969979"/>
          <a:ext cx="2215521" cy="939918"/>
        </a:xfrm>
        <a:noFill/>
        <a:ln>
          <a:noFill/>
        </a:ln>
        <a:effectLst/>
      </dgm:spPr>
      <dgm:t>
        <a:bodyPr/>
        <a:lstStyle/>
        <a:p>
          <a:pPr>
            <a:lnSpc>
              <a:spcPct val="100000"/>
            </a:lnSpc>
          </a:pPr>
          <a:r>
            <a:rPr lang="en-US" sz="1600" b="1" baseline="0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Billing methodology change from utility bill to non-ad valorem assessment beginning October 1, 2021</a:t>
          </a:r>
          <a:endParaRPr lang="en-US" sz="1600" b="1" dirty="0">
            <a:solidFill>
              <a:sysClr val="window" lastClr="FFFFFF"/>
            </a:solidFill>
            <a:latin typeface="+mn-lt"/>
            <a:ea typeface="+mn-ea"/>
            <a:cs typeface="+mn-cs"/>
          </a:endParaRPr>
        </a:p>
      </dgm:t>
    </dgm:pt>
    <dgm:pt modelId="{7534912C-A79F-4298-966C-5E5C3F1A4790}" cxnId="{D3F85984-BDD2-4897-BB60-CE1DFAE4FF3C}" type="sibTrans">
      <dgm:prSet/>
      <dgm:spPr/>
      <dgm:t>
        <a:bodyPr/>
        <a:lstStyle/>
        <a:p>
          <a:pPr>
            <a:lnSpc>
              <a:spcPct val="100000"/>
            </a:lnSpc>
          </a:pPr>
          <a:endParaRPr lang="en-US" b="1">
            <a:latin typeface="+mn-lt"/>
          </a:endParaRPr>
        </a:p>
      </dgm:t>
    </dgm:pt>
    <dgm:pt modelId="{04F48BF4-9E8C-4D81-BF07-4D004C1509D2}" cxnId="{D3F85984-BDD2-4897-BB60-CE1DFAE4FF3C}" type="parTrans">
      <dgm:prSet/>
      <dgm:spPr/>
      <dgm:t>
        <a:bodyPr/>
        <a:lstStyle/>
        <a:p>
          <a:endParaRPr lang="en-US" b="1">
            <a:latin typeface="+mn-lt"/>
          </a:endParaRPr>
        </a:p>
      </dgm:t>
    </dgm:pt>
    <dgm:pt modelId="{92051EB7-FECB-4F27-AC82-A20ABFC43BF9}">
      <dgm:prSet custT="1"/>
      <dgm:spPr>
        <a:xfrm>
          <a:off x="8969954" y="969979"/>
          <a:ext cx="2215521" cy="939918"/>
        </a:xfrm>
        <a:noFill/>
        <a:ln>
          <a:noFill/>
        </a:ln>
        <a:effectLst/>
      </dgm:spPr>
      <dgm:t>
        <a:bodyPr/>
        <a:lstStyle/>
        <a:p>
          <a:pPr>
            <a:lnSpc>
              <a:spcPct val="100000"/>
            </a:lnSpc>
          </a:pPr>
          <a:r>
            <a:rPr lang="en-US" sz="1600" b="1" baseline="0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Stormwater fee increase is needed in FY22 to meet current revenue needs.</a:t>
          </a:r>
        </a:p>
      </dgm:t>
    </dgm:pt>
    <dgm:pt modelId="{B02A3322-72A9-4B44-B42B-FFAAA7A95426}" cxnId="{262C6ED9-053A-4EEA-9B23-924CDF583174}" type="sibTrans">
      <dgm:prSet/>
      <dgm:spPr/>
      <dgm:t>
        <a:bodyPr/>
        <a:lstStyle/>
        <a:p>
          <a:pPr>
            <a:lnSpc>
              <a:spcPct val="100000"/>
            </a:lnSpc>
          </a:pPr>
          <a:endParaRPr lang="en-US" b="1">
            <a:latin typeface="+mn-lt"/>
          </a:endParaRPr>
        </a:p>
      </dgm:t>
    </dgm:pt>
    <dgm:pt modelId="{92749E67-84C1-4405-ACBA-C856A766C90E}" cxnId="{262C6ED9-053A-4EEA-9B23-924CDF583174}" type="parTrans">
      <dgm:prSet/>
      <dgm:spPr/>
      <dgm:t>
        <a:bodyPr/>
        <a:lstStyle/>
        <a:p>
          <a:endParaRPr lang="en-US" b="1">
            <a:latin typeface="+mn-lt"/>
          </a:endParaRPr>
        </a:p>
      </dgm:t>
    </dgm:pt>
    <dgm:pt modelId="{11A6170C-05DE-4540-A235-563F4D1E10D8}">
      <dgm:prSet custT="1"/>
      <dgm:spPr>
        <a:xfrm>
          <a:off x="1400919" y="2692264"/>
          <a:ext cx="2382039" cy="939918"/>
        </a:xfrm>
        <a:noFill/>
        <a:ln>
          <a:noFill/>
        </a:ln>
        <a:effectLst/>
      </dgm:spPr>
      <dgm:t>
        <a:bodyPr/>
        <a:lstStyle/>
        <a:p>
          <a:pPr>
            <a:lnSpc>
              <a:spcPct val="100000"/>
            </a:lnSpc>
          </a:pPr>
          <a:r>
            <a:rPr lang="en-US" sz="1800" b="1" baseline="0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Impact Fee updated based on invested system</a:t>
          </a:r>
          <a:endParaRPr lang="en-US" sz="1800" b="1" dirty="0">
            <a:solidFill>
              <a:sysClr val="window" lastClr="FFFFFF"/>
            </a:solidFill>
            <a:latin typeface="+mn-lt"/>
            <a:ea typeface="+mn-ea"/>
            <a:cs typeface="+mn-cs"/>
          </a:endParaRPr>
        </a:p>
      </dgm:t>
    </dgm:pt>
    <dgm:pt modelId="{209630CE-8254-432D-B0B0-753294AD6D1E}" cxnId="{0D3BF0F5-0410-4431-A733-D0D072B5A72D}" type="sibTrans">
      <dgm:prSet/>
      <dgm:spPr/>
      <dgm:t>
        <a:bodyPr/>
        <a:lstStyle/>
        <a:p>
          <a:pPr>
            <a:lnSpc>
              <a:spcPct val="100000"/>
            </a:lnSpc>
          </a:pPr>
          <a:endParaRPr lang="en-US" b="1">
            <a:latin typeface="+mn-lt"/>
          </a:endParaRPr>
        </a:p>
      </dgm:t>
    </dgm:pt>
    <dgm:pt modelId="{F58247D4-8770-481D-AD63-1A9EC137E858}" cxnId="{0D3BF0F5-0410-4431-A733-D0D072B5A72D}" type="parTrans">
      <dgm:prSet/>
      <dgm:spPr/>
      <dgm:t>
        <a:bodyPr/>
        <a:lstStyle/>
        <a:p>
          <a:endParaRPr lang="en-US" b="1">
            <a:latin typeface="+mn-lt"/>
          </a:endParaRPr>
        </a:p>
      </dgm:t>
    </dgm:pt>
    <dgm:pt modelId="{B599E4EA-2454-4692-B711-69E1D53E22E9}" type="pres">
      <dgm:prSet presAssocID="{6D8E14CB-54E4-4F00-A1C8-B0803F31050A}" presName="root" presStyleCnt="0">
        <dgm:presLayoutVars>
          <dgm:dir/>
          <dgm:resizeHandles val="exact"/>
        </dgm:presLayoutVars>
      </dgm:prSet>
      <dgm:spPr/>
    </dgm:pt>
    <dgm:pt modelId="{803E7C27-8219-4123-9E6A-BF5BC1A538BB}" type="pres">
      <dgm:prSet presAssocID="{6D8E14CB-54E4-4F00-A1C8-B0803F31050A}" presName="container" presStyleCnt="0">
        <dgm:presLayoutVars>
          <dgm:dir/>
          <dgm:resizeHandles val="exact"/>
        </dgm:presLayoutVars>
      </dgm:prSet>
      <dgm:spPr/>
    </dgm:pt>
    <dgm:pt modelId="{5027E76F-BB6B-488A-AA49-341BD97A1954}" type="pres">
      <dgm:prSet presAssocID="{181F1233-9702-4EB1-9790-9CEC3C2BCD02}" presName="compNode" presStyleCnt="0"/>
      <dgm:spPr/>
    </dgm:pt>
    <dgm:pt modelId="{E8DDB7B3-3B21-4ABA-87AF-5BC5D2B4CC81}" type="pres">
      <dgm:prSet presAssocID="{181F1233-9702-4EB1-9790-9CEC3C2BCD02}" presName="iconBgRect" presStyleLbl="bgShp" presStyleIdx="0" presStyleCnt="5" custScaleX="105151" custScaleY="106048" custLinFactX="154724" custLinFactNeighborX="200000" custLinFactNeighborY="5110"/>
      <dgm:spPr>
        <a:xfrm>
          <a:off x="342849" y="969979"/>
          <a:ext cx="939918" cy="939918"/>
        </a:xfrm>
        <a:prstGeom prst="ellipse">
          <a:avLst/>
        </a:prstGeom>
        <a:noFill/>
        <a:ln>
          <a:noFill/>
        </a:ln>
        <a:effectLst/>
      </dgm:spPr>
    </dgm:pt>
    <dgm:pt modelId="{35D02DC2-8B75-4273-929E-7768AA1A90FE}" type="pres">
      <dgm:prSet presAssocID="{181F1233-9702-4EB1-9790-9CEC3C2BCD02}" presName="iconRect" presStyleLbl="node1" presStyleIdx="0" presStyleCnt="5" custScaleX="166012" custScaleY="127955" custLinFactX="300000" custLinFactNeighborX="321724" custLinFactNeighborY="-5209"/>
      <dgm:spPr>
        <a:xfrm>
          <a:off x="7021713" y="1920789"/>
          <a:ext cx="545152" cy="54515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</dgm:spPr>
    </dgm:pt>
    <dgm:pt modelId="{31DA0BB1-4731-42C9-AAEA-0C708258289D}" type="pres">
      <dgm:prSet presAssocID="{181F1233-9702-4EB1-9790-9CEC3C2BCD02}" presName="spaceRect" presStyleCnt="0"/>
      <dgm:spPr/>
    </dgm:pt>
    <dgm:pt modelId="{4AB0277E-41D1-41BF-9447-B6346CD8AE7F}" type="pres">
      <dgm:prSet presAssocID="{181F1233-9702-4EB1-9790-9CEC3C2BCD02}" presName="textRect" presStyleLbl="revTx" presStyleIdx="0" presStyleCnt="5" custLinFactX="49799" custLinFactNeighborX="100000" custLinFactNeighborY="9872">
        <dgm:presLayoutVars>
          <dgm:chMax val="1"/>
          <dgm:chPref val="1"/>
        </dgm:presLayoutVars>
      </dgm:prSet>
      <dgm:spPr>
        <a:prstGeom prst="rect">
          <a:avLst/>
        </a:prstGeom>
      </dgm:spPr>
    </dgm:pt>
    <dgm:pt modelId="{9623C043-ACF0-49DA-B33E-18A1F0B44D1C}" type="pres">
      <dgm:prSet presAssocID="{E49DB9DC-04B0-4FE5-BAE5-84554819972C}" presName="sibTrans" presStyleLbl="sibTrans2D1" presStyleIdx="0" presStyleCnt="0"/>
      <dgm:spPr/>
    </dgm:pt>
    <dgm:pt modelId="{5B00E17B-BD50-48EB-BA21-33E7A48AF804}" type="pres">
      <dgm:prSet presAssocID="{2A5D6646-564D-4987-9BB8-1F43F6977516}" presName="compNode" presStyleCnt="0"/>
      <dgm:spPr/>
    </dgm:pt>
    <dgm:pt modelId="{ED28A629-436D-4F65-947F-A39DC28C7282}" type="pres">
      <dgm:prSet presAssocID="{2A5D6646-564D-4987-9BB8-1F43F6977516}" presName="iconBgRect" presStyleLbl="bgShp" presStyleIdx="1" presStyleCnt="5" custAng="0" custLinFactNeighborX="5466" custLinFactNeighborY="-5913"/>
      <dgm:spPr>
        <a:xfrm>
          <a:off x="4085737" y="969979"/>
          <a:ext cx="939918" cy="939918"/>
        </a:xfrm>
        <a:prstGeom prst="ellipse">
          <a:avLst/>
        </a:prstGeom>
        <a:noFill/>
        <a:ln>
          <a:noFill/>
        </a:ln>
        <a:effectLst/>
      </dgm:spPr>
    </dgm:pt>
    <dgm:pt modelId="{FBCD4D1F-B57F-4FE0-9062-AC93E78EA848}" type="pres">
      <dgm:prSet presAssocID="{2A5D6646-564D-4987-9BB8-1F43F6977516}" presName="iconRect" presStyleLbl="node1" presStyleIdx="1" presStyleCnt="5" custScaleX="143561" custScaleY="150200" custLinFactX="300000" custLinFactNeighborX="351574" custLinFactNeighborY="-1637"/>
      <dgm:spPr>
        <a:xfrm>
          <a:off x="4283120" y="1167361"/>
          <a:ext cx="545152" cy="54515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2000" r="-2000"/>
          </a:stretch>
        </a:blipFill>
        <a:ln w="12700" cap="flat" cmpd="sng" algn="ctr">
          <a:noFill/>
          <a:prstDash val="solid"/>
          <a:miter lim="800000"/>
        </a:ln>
      </dgm:spPr>
    </dgm:pt>
    <dgm:pt modelId="{4620CE82-EC7C-4B4C-A84C-20DF98B918E3}" type="pres">
      <dgm:prSet presAssocID="{2A5D6646-564D-4987-9BB8-1F43F6977516}" presName="spaceRect" presStyleCnt="0"/>
      <dgm:spPr/>
    </dgm:pt>
    <dgm:pt modelId="{825948EE-C163-42B8-A2D8-FDBC1687C585}" type="pres">
      <dgm:prSet presAssocID="{2A5D6646-564D-4987-9BB8-1F43F6977516}" presName="textRect" presStyleLbl="revTx" presStyleIdx="1" presStyleCnt="5" custLinFactX="54677" custLinFactNeighborX="100000" custLinFactNeighborY="2250">
        <dgm:presLayoutVars>
          <dgm:chMax val="1"/>
          <dgm:chPref val="1"/>
        </dgm:presLayoutVars>
      </dgm:prSet>
      <dgm:spPr>
        <a:prstGeom prst="rect">
          <a:avLst/>
        </a:prstGeom>
      </dgm:spPr>
    </dgm:pt>
    <dgm:pt modelId="{DFB4F18E-6879-4853-86CB-9630971AB5EB}" type="pres">
      <dgm:prSet presAssocID="{B4D0580B-15ED-4D6D-AD69-DE7E4A5D7D8E}" presName="sibTrans" presStyleLbl="sibTrans2D1" presStyleIdx="0" presStyleCnt="0"/>
      <dgm:spPr/>
    </dgm:pt>
    <dgm:pt modelId="{BA4AE7B5-D45C-4323-80DD-25F2BDFF312C}" type="pres">
      <dgm:prSet presAssocID="{11A6170C-05DE-4540-A235-563F4D1E10D8}" presName="compNode" presStyleCnt="0"/>
      <dgm:spPr/>
    </dgm:pt>
    <dgm:pt modelId="{BEF6D3DC-31B4-4206-AD26-D641F8C7AB84}" type="pres">
      <dgm:prSet presAssocID="{11A6170C-05DE-4540-A235-563F4D1E10D8}" presName="iconBgRect" presStyleLbl="bgShp" presStyleIdx="2" presStyleCnt="5"/>
      <dgm:spPr>
        <a:xfrm>
          <a:off x="342849" y="2692264"/>
          <a:ext cx="939918" cy="939918"/>
        </a:xfrm>
        <a:prstGeom prst="ellipse">
          <a:avLst/>
        </a:prstGeom>
        <a:noFill/>
        <a:ln>
          <a:noFill/>
        </a:ln>
        <a:effectLst/>
      </dgm:spPr>
    </dgm:pt>
    <dgm:pt modelId="{675DDB31-DC79-406C-A7E1-BA0CA3D3104E}" type="pres">
      <dgm:prSet presAssocID="{11A6170C-05DE-4540-A235-563F4D1E10D8}" presName="iconRect" presStyleLbl="node1" presStyleIdx="2" presStyleCnt="5" custScaleX="154172" custScaleY="156884" custLinFactX="-600000" custLinFactY="116765" custLinFactNeighborX="-627541" custLinFactNeighborY="200000"/>
      <dgm:spPr>
        <a:xfrm>
          <a:off x="540232" y="2889647"/>
          <a:ext cx="545152" cy="545152"/>
        </a:xfrm>
        <a:prstGeom prst="rect">
          <a:avLst/>
        </a:prstGeom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gm:spPr>
    </dgm:pt>
    <dgm:pt modelId="{F91275F5-7AAE-4555-AB18-3AABAEDC3811}" type="pres">
      <dgm:prSet presAssocID="{11A6170C-05DE-4540-A235-563F4D1E10D8}" presName="spaceRect" presStyleCnt="0"/>
      <dgm:spPr/>
    </dgm:pt>
    <dgm:pt modelId="{924F4253-359A-4117-A88C-7D953ADDF658}" type="pres">
      <dgm:prSet presAssocID="{11A6170C-05DE-4540-A235-563F4D1E10D8}" presName="textRect" presStyleLbl="revTx" presStyleIdx="2" presStyleCnt="5" custScaleX="107515" custLinFactX="-100000" custLinFactY="88228" custLinFactNeighborX="-195972" custLinFactNeighborY="100000">
        <dgm:presLayoutVars>
          <dgm:chMax val="1"/>
          <dgm:chPref val="1"/>
        </dgm:presLayoutVars>
      </dgm:prSet>
      <dgm:spPr>
        <a:prstGeom prst="rect">
          <a:avLst/>
        </a:prstGeom>
      </dgm:spPr>
    </dgm:pt>
    <dgm:pt modelId="{EB6D5AB9-5B59-40E9-87D8-1A5CA43872F7}" type="pres">
      <dgm:prSet presAssocID="{209630CE-8254-432D-B0B0-753294AD6D1E}" presName="sibTrans" presStyleLbl="sibTrans2D1" presStyleIdx="0" presStyleCnt="0"/>
      <dgm:spPr/>
    </dgm:pt>
    <dgm:pt modelId="{AD7263CE-ED9E-4B8B-84FA-264F6DB3B012}" type="pres">
      <dgm:prSet presAssocID="{78A2BDE0-43D0-4AAE-BFA2-C37C50353767}" presName="compNode" presStyleCnt="0"/>
      <dgm:spPr/>
    </dgm:pt>
    <dgm:pt modelId="{038A444D-43F5-4A61-B0D9-D0DA38F51957}" type="pres">
      <dgm:prSet presAssocID="{78A2BDE0-43D0-4AAE-BFA2-C37C50353767}" presName="iconBgRect" presStyleLbl="bgShp" presStyleIdx="3" presStyleCnt="5"/>
      <dgm:spPr>
        <a:xfrm>
          <a:off x="7828625" y="969979"/>
          <a:ext cx="939918" cy="939918"/>
        </a:xfrm>
        <a:prstGeom prst="ellipse">
          <a:avLst/>
        </a:prstGeom>
        <a:noFill/>
        <a:ln>
          <a:noFill/>
        </a:ln>
        <a:effectLst/>
      </dgm:spPr>
    </dgm:pt>
    <dgm:pt modelId="{2D5CBFDB-027E-4888-8E30-DBD78DBA28C2}" type="pres">
      <dgm:prSet presAssocID="{78A2BDE0-43D0-4AAE-BFA2-C37C50353767}" presName="iconRect" presStyleLbl="node1" presStyleIdx="3" presStyleCnt="5" custScaleX="161804" custScaleY="176764" custLinFactY="-131200" custLinFactNeighborX="-53776" custLinFactNeighborY="-200000"/>
      <dgm:spPr>
        <a:xfrm>
          <a:off x="8026008" y="1167361"/>
          <a:ext cx="545152" cy="54515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l="-5000" r="-5000"/>
          </a:stretch>
        </a:blipFill>
        <a:ln w="12700" cap="flat" cmpd="sng" algn="ctr">
          <a:noFill/>
          <a:prstDash val="solid"/>
          <a:miter lim="800000"/>
        </a:ln>
      </dgm:spPr>
    </dgm:pt>
    <dgm:pt modelId="{8DD42919-2123-44BE-8D27-1F721C8B4AFC}" type="pres">
      <dgm:prSet presAssocID="{78A2BDE0-43D0-4AAE-BFA2-C37C50353767}" presName="spaceRect" presStyleCnt="0"/>
      <dgm:spPr/>
    </dgm:pt>
    <dgm:pt modelId="{C175054E-265B-4A93-BB3F-CAED5BB702CA}" type="pres">
      <dgm:prSet presAssocID="{78A2BDE0-43D0-4AAE-BFA2-C37C50353767}" presName="textRect" presStyleLbl="revTx" presStyleIdx="3" presStyleCnt="5" custLinFactX="100000" custLinFactNeighborX="152483" custLinFactNeighborY="-7403">
        <dgm:presLayoutVars>
          <dgm:chMax val="1"/>
          <dgm:chPref val="1"/>
        </dgm:presLayoutVars>
      </dgm:prSet>
      <dgm:spPr>
        <a:prstGeom prst="rect">
          <a:avLst/>
        </a:prstGeom>
      </dgm:spPr>
    </dgm:pt>
    <dgm:pt modelId="{7B727F37-B376-4F41-8A40-388B9F81EB8A}" type="pres">
      <dgm:prSet presAssocID="{7534912C-A79F-4298-966C-5E5C3F1A4790}" presName="sibTrans" presStyleLbl="sibTrans2D1" presStyleIdx="0" presStyleCnt="0"/>
      <dgm:spPr/>
    </dgm:pt>
    <dgm:pt modelId="{CB39702D-EED4-4533-80DC-CB5B6120F8ED}" type="pres">
      <dgm:prSet presAssocID="{92051EB7-FECB-4F27-AC82-A20ABFC43BF9}" presName="compNode" presStyleCnt="0"/>
      <dgm:spPr/>
    </dgm:pt>
    <dgm:pt modelId="{3978D617-2E68-452D-89AB-5DFEA4772311}" type="pres">
      <dgm:prSet presAssocID="{92051EB7-FECB-4F27-AC82-A20ABFC43BF9}" presName="iconBgRect" presStyleLbl="bgShp" presStyleIdx="4" presStyleCnt="5"/>
      <dgm:spPr>
        <a:noFill/>
      </dgm:spPr>
    </dgm:pt>
    <dgm:pt modelId="{51CA52AC-00EC-4BE4-AD9B-64715C9164BE}" type="pres">
      <dgm:prSet presAssocID="{92051EB7-FECB-4F27-AC82-A20ABFC43BF9}" presName="iconRect" presStyleLbl="node1" presStyleIdx="4" presStyleCnt="5" custScaleX="176484" custScaleY="151879" custLinFactX="139216" custLinFactNeighborX="200000" custLinFactNeighborY="-9053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 t="-8000" b="-8000"/>
          </a:stretch>
        </a:blipFill>
        <a:ln>
          <a:noFill/>
        </a:ln>
      </dgm:spPr>
    </dgm:pt>
    <dgm:pt modelId="{57099A32-9DAC-42A1-818D-EFFA6E7ADC91}" type="pres">
      <dgm:prSet presAssocID="{92051EB7-FECB-4F27-AC82-A20ABFC43BF9}" presName="spaceRect" presStyleCnt="0"/>
      <dgm:spPr/>
    </dgm:pt>
    <dgm:pt modelId="{DE015ECC-B70A-49A8-BE16-4622D7E934AA}" type="pres">
      <dgm:prSet presAssocID="{92051EB7-FECB-4F27-AC82-A20ABFC43BF9}" presName="textRect" presStyleLbl="revTx" presStyleIdx="4" presStyleCnt="5" custLinFactX="-85229" custLinFactY="-85955" custLinFactNeighborX="-100000" custLinFactNeighborY="-100000">
        <dgm:presLayoutVars>
          <dgm:chMax val="1"/>
          <dgm:chPref val="1"/>
        </dgm:presLayoutVars>
      </dgm:prSet>
      <dgm:spPr/>
    </dgm:pt>
  </dgm:ptLst>
  <dgm:cxnLst>
    <dgm:cxn modelId="{9E711B00-8DDE-4E17-85BD-E3DD807D451D}" srcId="{6D8E14CB-54E4-4F00-A1C8-B0803F31050A}" destId="{181F1233-9702-4EB1-9790-9CEC3C2BCD02}" srcOrd="0" destOrd="0" parTransId="{91AD816A-C4BA-4B07-B06B-A4FEC817D174}" sibTransId="{E49DB9DC-04B0-4FE5-BAE5-84554819972C}"/>
    <dgm:cxn modelId="{950DE85D-FA70-4993-9A66-45F102A9D2F2}" type="presOf" srcId="{181F1233-9702-4EB1-9790-9CEC3C2BCD02}" destId="{4AB0277E-41D1-41BF-9447-B6346CD8AE7F}" srcOrd="0" destOrd="0" presId="urn:microsoft.com/office/officeart/2018/2/layout/IconCircleList"/>
    <dgm:cxn modelId="{4B43B55E-F0A9-46D7-94D8-A9BD27A3ACC5}" type="presOf" srcId="{6D8E14CB-54E4-4F00-A1C8-B0803F31050A}" destId="{B599E4EA-2454-4692-B711-69E1D53E22E9}" srcOrd="0" destOrd="0" presId="urn:microsoft.com/office/officeart/2018/2/layout/IconCircleList"/>
    <dgm:cxn modelId="{C1BE284B-4F43-43DB-85CE-0057F6D838EA}" type="presOf" srcId="{2A5D6646-564D-4987-9BB8-1F43F6977516}" destId="{825948EE-C163-42B8-A2D8-FDBC1687C585}" srcOrd="0" destOrd="0" presId="urn:microsoft.com/office/officeart/2018/2/layout/IconCircleList"/>
    <dgm:cxn modelId="{D3F85984-BDD2-4897-BB60-CE1DFAE4FF3C}" srcId="{6D8E14CB-54E4-4F00-A1C8-B0803F31050A}" destId="{78A2BDE0-43D0-4AAE-BFA2-C37C50353767}" srcOrd="3" destOrd="0" parTransId="{04F48BF4-9E8C-4D81-BF07-4D004C1509D2}" sibTransId="{7534912C-A79F-4298-966C-5E5C3F1A4790}"/>
    <dgm:cxn modelId="{384EA791-30A0-41D9-9DA3-23BFD7CEE009}" type="presOf" srcId="{7534912C-A79F-4298-966C-5E5C3F1A4790}" destId="{7B727F37-B376-4F41-8A40-388B9F81EB8A}" srcOrd="0" destOrd="0" presId="urn:microsoft.com/office/officeart/2018/2/layout/IconCircleList"/>
    <dgm:cxn modelId="{01CD10A0-0D6F-4A4E-905F-272B6CDDEC78}" type="presOf" srcId="{209630CE-8254-432D-B0B0-753294AD6D1E}" destId="{EB6D5AB9-5B59-40E9-87D8-1A5CA43872F7}" srcOrd="0" destOrd="0" presId="urn:microsoft.com/office/officeart/2018/2/layout/IconCircleList"/>
    <dgm:cxn modelId="{D2127CAC-E926-4F1E-AE69-CDB6C715D414}" type="presOf" srcId="{11A6170C-05DE-4540-A235-563F4D1E10D8}" destId="{924F4253-359A-4117-A88C-7D953ADDF658}" srcOrd="0" destOrd="0" presId="urn:microsoft.com/office/officeart/2018/2/layout/IconCircleList"/>
    <dgm:cxn modelId="{3C367AC2-5CAF-4BCC-BB95-177718CAF8F0}" type="presOf" srcId="{E49DB9DC-04B0-4FE5-BAE5-84554819972C}" destId="{9623C043-ACF0-49DA-B33E-18A1F0B44D1C}" srcOrd="0" destOrd="0" presId="urn:microsoft.com/office/officeart/2018/2/layout/IconCircleList"/>
    <dgm:cxn modelId="{9B9936CD-5237-42F0-B62E-A948E609E77A}" type="presOf" srcId="{92051EB7-FECB-4F27-AC82-A20ABFC43BF9}" destId="{DE015ECC-B70A-49A8-BE16-4622D7E934AA}" srcOrd="0" destOrd="0" presId="urn:microsoft.com/office/officeart/2018/2/layout/IconCircleList"/>
    <dgm:cxn modelId="{3F1735D8-3854-4804-8D03-795676DA73E8}" srcId="{6D8E14CB-54E4-4F00-A1C8-B0803F31050A}" destId="{2A5D6646-564D-4987-9BB8-1F43F6977516}" srcOrd="1" destOrd="0" parTransId="{1D37342A-4414-4360-9417-805DCB354470}" sibTransId="{B4D0580B-15ED-4D6D-AD69-DE7E4A5D7D8E}"/>
    <dgm:cxn modelId="{262C6ED9-053A-4EEA-9B23-924CDF583174}" srcId="{6D8E14CB-54E4-4F00-A1C8-B0803F31050A}" destId="{92051EB7-FECB-4F27-AC82-A20ABFC43BF9}" srcOrd="4" destOrd="0" parTransId="{92749E67-84C1-4405-ACBA-C856A766C90E}" sibTransId="{B02A3322-72A9-4B44-B42B-FFAAA7A95426}"/>
    <dgm:cxn modelId="{979D8FE2-6658-48C3-85A4-5DB236D316C5}" type="presOf" srcId="{B4D0580B-15ED-4D6D-AD69-DE7E4A5D7D8E}" destId="{DFB4F18E-6879-4853-86CB-9630971AB5EB}" srcOrd="0" destOrd="0" presId="urn:microsoft.com/office/officeart/2018/2/layout/IconCircleList"/>
    <dgm:cxn modelId="{5F120AF1-D83E-45CE-BFDA-10273487445C}" type="presOf" srcId="{78A2BDE0-43D0-4AAE-BFA2-C37C50353767}" destId="{C175054E-265B-4A93-BB3F-CAED5BB702CA}" srcOrd="0" destOrd="0" presId="urn:microsoft.com/office/officeart/2018/2/layout/IconCircleList"/>
    <dgm:cxn modelId="{0D3BF0F5-0410-4431-A733-D0D072B5A72D}" srcId="{6D8E14CB-54E4-4F00-A1C8-B0803F31050A}" destId="{11A6170C-05DE-4540-A235-563F4D1E10D8}" srcOrd="2" destOrd="0" parTransId="{F58247D4-8770-481D-AD63-1A9EC137E858}" sibTransId="{209630CE-8254-432D-B0B0-753294AD6D1E}"/>
    <dgm:cxn modelId="{22D60FEC-AC29-4CE0-BE21-F5D2CDB0F591}" type="presParOf" srcId="{B599E4EA-2454-4692-B711-69E1D53E22E9}" destId="{803E7C27-8219-4123-9E6A-BF5BC1A538BB}" srcOrd="0" destOrd="0" presId="urn:microsoft.com/office/officeart/2018/2/layout/IconCircleList"/>
    <dgm:cxn modelId="{A5E7800C-93A7-4C8D-A43C-DE50A40DA8CA}" type="presParOf" srcId="{803E7C27-8219-4123-9E6A-BF5BC1A538BB}" destId="{5027E76F-BB6B-488A-AA49-341BD97A1954}" srcOrd="0" destOrd="0" presId="urn:microsoft.com/office/officeart/2018/2/layout/IconCircleList"/>
    <dgm:cxn modelId="{7269998E-AC8B-4960-9D6A-BC2679DA68C7}" type="presParOf" srcId="{5027E76F-BB6B-488A-AA49-341BD97A1954}" destId="{E8DDB7B3-3B21-4ABA-87AF-5BC5D2B4CC81}" srcOrd="0" destOrd="0" presId="urn:microsoft.com/office/officeart/2018/2/layout/IconCircleList"/>
    <dgm:cxn modelId="{CEAA6469-4F24-4DC2-8C96-2DA654F85AEE}" type="presParOf" srcId="{5027E76F-BB6B-488A-AA49-341BD97A1954}" destId="{35D02DC2-8B75-4273-929E-7768AA1A90FE}" srcOrd="1" destOrd="0" presId="urn:microsoft.com/office/officeart/2018/2/layout/IconCircleList"/>
    <dgm:cxn modelId="{A5350B72-2B77-4C0E-A856-8BD2A2DE8E1B}" type="presParOf" srcId="{5027E76F-BB6B-488A-AA49-341BD97A1954}" destId="{31DA0BB1-4731-42C9-AAEA-0C708258289D}" srcOrd="2" destOrd="0" presId="urn:microsoft.com/office/officeart/2018/2/layout/IconCircleList"/>
    <dgm:cxn modelId="{39AA6C46-3B26-489B-92BB-B4EA9D1F4B3A}" type="presParOf" srcId="{5027E76F-BB6B-488A-AA49-341BD97A1954}" destId="{4AB0277E-41D1-41BF-9447-B6346CD8AE7F}" srcOrd="3" destOrd="0" presId="urn:microsoft.com/office/officeart/2018/2/layout/IconCircleList"/>
    <dgm:cxn modelId="{A5D442E6-2BF4-42B1-AF89-84B714051A0D}" type="presParOf" srcId="{803E7C27-8219-4123-9E6A-BF5BC1A538BB}" destId="{9623C043-ACF0-49DA-B33E-18A1F0B44D1C}" srcOrd="1" destOrd="0" presId="urn:microsoft.com/office/officeart/2018/2/layout/IconCircleList"/>
    <dgm:cxn modelId="{55446EDA-E66E-4937-AB88-CD9D9B868487}" type="presParOf" srcId="{803E7C27-8219-4123-9E6A-BF5BC1A538BB}" destId="{5B00E17B-BD50-48EB-BA21-33E7A48AF804}" srcOrd="2" destOrd="0" presId="urn:microsoft.com/office/officeart/2018/2/layout/IconCircleList"/>
    <dgm:cxn modelId="{3141E376-C73B-426E-9A82-C0548C72AC85}" type="presParOf" srcId="{5B00E17B-BD50-48EB-BA21-33E7A48AF804}" destId="{ED28A629-436D-4F65-947F-A39DC28C7282}" srcOrd="0" destOrd="0" presId="urn:microsoft.com/office/officeart/2018/2/layout/IconCircleList"/>
    <dgm:cxn modelId="{2247D1F5-6B99-4A50-8FFB-2FE75346B3F8}" type="presParOf" srcId="{5B00E17B-BD50-48EB-BA21-33E7A48AF804}" destId="{FBCD4D1F-B57F-4FE0-9062-AC93E78EA848}" srcOrd="1" destOrd="0" presId="urn:microsoft.com/office/officeart/2018/2/layout/IconCircleList"/>
    <dgm:cxn modelId="{B8432187-C543-4BD0-92B8-62D3815A3AC1}" type="presParOf" srcId="{5B00E17B-BD50-48EB-BA21-33E7A48AF804}" destId="{4620CE82-EC7C-4B4C-A84C-20DF98B918E3}" srcOrd="2" destOrd="0" presId="urn:microsoft.com/office/officeart/2018/2/layout/IconCircleList"/>
    <dgm:cxn modelId="{B361EEA2-A961-4F81-AB4C-A4C143404280}" type="presParOf" srcId="{5B00E17B-BD50-48EB-BA21-33E7A48AF804}" destId="{825948EE-C163-42B8-A2D8-FDBC1687C585}" srcOrd="3" destOrd="0" presId="urn:microsoft.com/office/officeart/2018/2/layout/IconCircleList"/>
    <dgm:cxn modelId="{37B136E7-A19F-40E6-B891-AA0B6943879E}" type="presParOf" srcId="{803E7C27-8219-4123-9E6A-BF5BC1A538BB}" destId="{DFB4F18E-6879-4853-86CB-9630971AB5EB}" srcOrd="3" destOrd="0" presId="urn:microsoft.com/office/officeart/2018/2/layout/IconCircleList"/>
    <dgm:cxn modelId="{ED531609-8E70-441B-B657-185F03DAA170}" type="presParOf" srcId="{803E7C27-8219-4123-9E6A-BF5BC1A538BB}" destId="{BA4AE7B5-D45C-4323-80DD-25F2BDFF312C}" srcOrd="4" destOrd="0" presId="urn:microsoft.com/office/officeart/2018/2/layout/IconCircleList"/>
    <dgm:cxn modelId="{F140FA43-A49B-4D14-B0B7-58B69BA8C670}" type="presParOf" srcId="{BA4AE7B5-D45C-4323-80DD-25F2BDFF312C}" destId="{BEF6D3DC-31B4-4206-AD26-D641F8C7AB84}" srcOrd="0" destOrd="0" presId="urn:microsoft.com/office/officeart/2018/2/layout/IconCircleList"/>
    <dgm:cxn modelId="{6BD9F33D-040F-4CD5-A9CC-564C7E2EB230}" type="presParOf" srcId="{BA4AE7B5-D45C-4323-80DD-25F2BDFF312C}" destId="{675DDB31-DC79-406C-A7E1-BA0CA3D3104E}" srcOrd="1" destOrd="0" presId="urn:microsoft.com/office/officeart/2018/2/layout/IconCircleList"/>
    <dgm:cxn modelId="{49449360-1482-49D4-B304-063A708000FE}" type="presParOf" srcId="{BA4AE7B5-D45C-4323-80DD-25F2BDFF312C}" destId="{F91275F5-7AAE-4555-AB18-3AABAEDC3811}" srcOrd="2" destOrd="0" presId="urn:microsoft.com/office/officeart/2018/2/layout/IconCircleList"/>
    <dgm:cxn modelId="{50959C5A-4933-4A47-A119-1D6D15DD70CC}" type="presParOf" srcId="{BA4AE7B5-D45C-4323-80DD-25F2BDFF312C}" destId="{924F4253-359A-4117-A88C-7D953ADDF658}" srcOrd="3" destOrd="0" presId="urn:microsoft.com/office/officeart/2018/2/layout/IconCircleList"/>
    <dgm:cxn modelId="{24816027-12B4-416E-B152-E2C2C9D177D3}" type="presParOf" srcId="{803E7C27-8219-4123-9E6A-BF5BC1A538BB}" destId="{EB6D5AB9-5B59-40E9-87D8-1A5CA43872F7}" srcOrd="5" destOrd="0" presId="urn:microsoft.com/office/officeart/2018/2/layout/IconCircleList"/>
    <dgm:cxn modelId="{157589DE-1234-4DB4-85A9-D474AEAB8444}" type="presParOf" srcId="{803E7C27-8219-4123-9E6A-BF5BC1A538BB}" destId="{AD7263CE-ED9E-4B8B-84FA-264F6DB3B012}" srcOrd="6" destOrd="0" presId="urn:microsoft.com/office/officeart/2018/2/layout/IconCircleList"/>
    <dgm:cxn modelId="{69F6B94F-5BEA-47A5-932D-98F4D3B1495B}" type="presParOf" srcId="{AD7263CE-ED9E-4B8B-84FA-264F6DB3B012}" destId="{038A444D-43F5-4A61-B0D9-D0DA38F51957}" srcOrd="0" destOrd="0" presId="urn:microsoft.com/office/officeart/2018/2/layout/IconCircleList"/>
    <dgm:cxn modelId="{270DCB18-3B84-4654-879C-D12EC1BB7488}" type="presParOf" srcId="{AD7263CE-ED9E-4B8B-84FA-264F6DB3B012}" destId="{2D5CBFDB-027E-4888-8E30-DBD78DBA28C2}" srcOrd="1" destOrd="0" presId="urn:microsoft.com/office/officeart/2018/2/layout/IconCircleList"/>
    <dgm:cxn modelId="{5B590B62-F346-4AB5-A1EB-232AF4D58619}" type="presParOf" srcId="{AD7263CE-ED9E-4B8B-84FA-264F6DB3B012}" destId="{8DD42919-2123-44BE-8D27-1F721C8B4AFC}" srcOrd="2" destOrd="0" presId="urn:microsoft.com/office/officeart/2018/2/layout/IconCircleList"/>
    <dgm:cxn modelId="{79C6FD5D-76E0-4515-A47E-9106AC94A48D}" type="presParOf" srcId="{AD7263CE-ED9E-4B8B-84FA-264F6DB3B012}" destId="{C175054E-265B-4A93-BB3F-CAED5BB702CA}" srcOrd="3" destOrd="0" presId="urn:microsoft.com/office/officeart/2018/2/layout/IconCircleList"/>
    <dgm:cxn modelId="{5AB74643-07E3-45A0-846B-C1D87FF40918}" type="presParOf" srcId="{803E7C27-8219-4123-9E6A-BF5BC1A538BB}" destId="{7B727F37-B376-4F41-8A40-388B9F81EB8A}" srcOrd="7" destOrd="0" presId="urn:microsoft.com/office/officeart/2018/2/layout/IconCircleList"/>
    <dgm:cxn modelId="{B09EDB88-EABB-4D2F-B21C-9994BE5922C9}" type="presParOf" srcId="{803E7C27-8219-4123-9E6A-BF5BC1A538BB}" destId="{CB39702D-EED4-4533-80DC-CB5B6120F8ED}" srcOrd="8" destOrd="0" presId="urn:microsoft.com/office/officeart/2018/2/layout/IconCircleList"/>
    <dgm:cxn modelId="{9FD8D75E-AF32-417C-90BE-1DE8DA434537}" type="presParOf" srcId="{CB39702D-EED4-4533-80DC-CB5B6120F8ED}" destId="{3978D617-2E68-452D-89AB-5DFEA4772311}" srcOrd="0" destOrd="0" presId="urn:microsoft.com/office/officeart/2018/2/layout/IconCircleList"/>
    <dgm:cxn modelId="{78731596-1ECE-4F4C-9073-C726518D5C12}" type="presParOf" srcId="{CB39702D-EED4-4533-80DC-CB5B6120F8ED}" destId="{51CA52AC-00EC-4BE4-AD9B-64715C9164BE}" srcOrd="1" destOrd="0" presId="urn:microsoft.com/office/officeart/2018/2/layout/IconCircleList"/>
    <dgm:cxn modelId="{59B6B045-3B25-4D72-9F2C-1BB62DFF5283}" type="presParOf" srcId="{CB39702D-EED4-4533-80DC-CB5B6120F8ED}" destId="{57099A32-9DAC-42A1-818D-EFFA6E7ADC91}" srcOrd="2" destOrd="0" presId="urn:microsoft.com/office/officeart/2018/2/layout/IconCircleList"/>
    <dgm:cxn modelId="{D636C9E4-ACC3-4B66-A4ED-B4D8A17B12EE}" type="presParOf" srcId="{CB39702D-EED4-4533-80DC-CB5B6120F8ED}" destId="{DE015ECC-B70A-49A8-BE16-4622D7E934AA}" srcOrd="3" destOrd="0" presId="urn:microsoft.com/office/officeart/2018/2/layout/IconCircleLis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D5831B5-E61E-4E99-A693-1318A9D60F0B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B9FAF4C-E21C-46F7-83EA-089C77BFB509}">
      <dgm:prSet phldrT="[Text]"/>
      <dgm:spPr/>
      <dgm:t>
        <a:bodyPr/>
        <a:lstStyle/>
        <a:p>
          <a:r>
            <a:rPr lang="en-US" dirty="0"/>
            <a:t>July 23</a:t>
          </a:r>
        </a:p>
        <a:p>
          <a:r>
            <a:rPr lang="en-US" dirty="0"/>
            <a:t>Finalize Assessment Roll and Notice Letters</a:t>
          </a:r>
        </a:p>
      </dgm:t>
    </dgm:pt>
    <dgm:pt modelId="{798EFC48-8B23-445F-8EB5-DFCAA26DB881}" cxnId="{FB524C9A-80C4-401D-9693-D44D24E8C213}" type="parTrans">
      <dgm:prSet/>
      <dgm:spPr/>
      <dgm:t>
        <a:bodyPr/>
        <a:lstStyle/>
        <a:p>
          <a:endParaRPr lang="en-US"/>
        </a:p>
      </dgm:t>
    </dgm:pt>
    <dgm:pt modelId="{2EA43D6A-003F-484D-81E1-911AE1AFF00D}" cxnId="{FB524C9A-80C4-401D-9693-D44D24E8C213}" type="sibTrans">
      <dgm:prSet/>
      <dgm:spPr/>
      <dgm:t>
        <a:bodyPr/>
        <a:lstStyle/>
        <a:p>
          <a:endParaRPr lang="en-US"/>
        </a:p>
      </dgm:t>
    </dgm:pt>
    <dgm:pt modelId="{7C4B3464-E792-4208-AFD6-D38A1B4A8F2A}">
      <dgm:prSet phldrT="[Text]"/>
      <dgm:spPr/>
      <dgm:t>
        <a:bodyPr/>
        <a:lstStyle/>
        <a:p>
          <a:r>
            <a:rPr lang="en-US" dirty="0"/>
            <a:t>July 27</a:t>
          </a:r>
        </a:p>
        <a:p>
          <a:r>
            <a:rPr lang="en-US" dirty="0"/>
            <a:t>Public Outreach Meeting</a:t>
          </a:r>
        </a:p>
      </dgm:t>
    </dgm:pt>
    <dgm:pt modelId="{075C9608-3C71-442F-94FA-D0426AC916F3}" cxnId="{ECABD9E4-8FEA-455E-9B72-BF4F9E88BF88}" type="parTrans">
      <dgm:prSet/>
      <dgm:spPr/>
      <dgm:t>
        <a:bodyPr/>
        <a:lstStyle/>
        <a:p>
          <a:endParaRPr lang="en-US"/>
        </a:p>
      </dgm:t>
    </dgm:pt>
    <dgm:pt modelId="{0D784FFE-E472-43E5-886B-D4209674E91A}" cxnId="{ECABD9E4-8FEA-455E-9B72-BF4F9E88BF88}" type="sibTrans">
      <dgm:prSet/>
      <dgm:spPr/>
      <dgm:t>
        <a:bodyPr/>
        <a:lstStyle/>
        <a:p>
          <a:endParaRPr lang="en-US"/>
        </a:p>
      </dgm:t>
    </dgm:pt>
    <dgm:pt modelId="{AB2DDEED-D546-4C03-8578-6611F745B2DA}">
      <dgm:prSet phldrT="[Text]"/>
      <dgm:spPr/>
      <dgm:t>
        <a:bodyPr/>
        <a:lstStyle/>
        <a:p>
          <a:r>
            <a:rPr lang="en-US" dirty="0"/>
            <a:t>August 2</a:t>
          </a:r>
        </a:p>
        <a:p>
          <a:r>
            <a:rPr lang="en-US" dirty="0"/>
            <a:t>Mail Notice Letters</a:t>
          </a:r>
        </a:p>
      </dgm:t>
    </dgm:pt>
    <dgm:pt modelId="{B7ACBB94-4FAD-4B28-BB7E-538B919E817A}" cxnId="{57C266E4-78C0-4B60-A9B8-09B5F1677214}" type="parTrans">
      <dgm:prSet/>
      <dgm:spPr/>
      <dgm:t>
        <a:bodyPr/>
        <a:lstStyle/>
        <a:p>
          <a:endParaRPr lang="en-US"/>
        </a:p>
      </dgm:t>
    </dgm:pt>
    <dgm:pt modelId="{19FDE5B4-81E0-4673-8D66-FF78D4460771}" cxnId="{57C266E4-78C0-4B60-A9B8-09B5F1677214}" type="sibTrans">
      <dgm:prSet/>
      <dgm:spPr/>
      <dgm:t>
        <a:bodyPr/>
        <a:lstStyle/>
        <a:p>
          <a:endParaRPr lang="en-US"/>
        </a:p>
      </dgm:t>
    </dgm:pt>
    <dgm:pt modelId="{31D00F25-2D79-4F27-B701-AC04DBEBF690}">
      <dgm:prSet phldrT="[Text]"/>
      <dgm:spPr/>
      <dgm:t>
        <a:bodyPr/>
        <a:lstStyle/>
        <a:p>
          <a:r>
            <a:rPr lang="en-US" dirty="0"/>
            <a:t>August 10</a:t>
          </a:r>
        </a:p>
        <a:p>
          <a:r>
            <a:rPr lang="en-US" dirty="0"/>
            <a:t>Commission Initial Resolution and Proposed Assessment Roll</a:t>
          </a:r>
        </a:p>
      </dgm:t>
    </dgm:pt>
    <dgm:pt modelId="{F6CEEBE0-8DCE-4702-A734-3F0D9F76FD73}" cxnId="{2C26FF99-E747-446C-9D44-3B2914D256C9}" type="parTrans">
      <dgm:prSet/>
      <dgm:spPr/>
      <dgm:t>
        <a:bodyPr/>
        <a:lstStyle/>
        <a:p>
          <a:endParaRPr lang="en-US"/>
        </a:p>
      </dgm:t>
    </dgm:pt>
    <dgm:pt modelId="{47F46803-1B14-4BB2-8161-FC79C5A479BB}" cxnId="{2C26FF99-E747-446C-9D44-3B2914D256C9}" type="sibTrans">
      <dgm:prSet/>
      <dgm:spPr/>
      <dgm:t>
        <a:bodyPr/>
        <a:lstStyle/>
        <a:p>
          <a:endParaRPr lang="en-US"/>
        </a:p>
      </dgm:t>
    </dgm:pt>
    <dgm:pt modelId="{002E5EE0-269A-4991-88A7-00FD6A7DC9F2}">
      <dgm:prSet phldrT="[Text]"/>
      <dgm:spPr/>
      <dgm:t>
        <a:bodyPr/>
        <a:lstStyle/>
        <a:p>
          <a:r>
            <a:rPr lang="en-US" dirty="0"/>
            <a:t>August 24</a:t>
          </a:r>
        </a:p>
        <a:p>
          <a:r>
            <a:rPr lang="en-US" dirty="0"/>
            <a:t>Public Hearing for Final Resolution and Adopt Assessment Roll</a:t>
          </a:r>
        </a:p>
      </dgm:t>
    </dgm:pt>
    <dgm:pt modelId="{08755EB2-09B0-418C-904C-32B029E882CF}" cxnId="{B4DD6556-AE27-4FF4-A934-65B75284B361}" type="parTrans">
      <dgm:prSet/>
      <dgm:spPr/>
      <dgm:t>
        <a:bodyPr/>
        <a:lstStyle/>
        <a:p>
          <a:endParaRPr lang="en-US"/>
        </a:p>
      </dgm:t>
    </dgm:pt>
    <dgm:pt modelId="{AF3054FE-D38E-4F6E-A3FD-28BEF4270083}" cxnId="{B4DD6556-AE27-4FF4-A934-65B75284B361}" type="sibTrans">
      <dgm:prSet/>
      <dgm:spPr/>
      <dgm:t>
        <a:bodyPr/>
        <a:lstStyle/>
        <a:p>
          <a:endParaRPr lang="en-US"/>
        </a:p>
      </dgm:t>
    </dgm:pt>
    <dgm:pt modelId="{C82DDD76-93D6-41DF-BC4C-FE49181AA63F}">
      <dgm:prSet phldrT="[Text]"/>
      <dgm:spPr/>
      <dgm:t>
        <a:bodyPr/>
        <a:lstStyle/>
        <a:p>
          <a:r>
            <a:rPr lang="en-US" dirty="0"/>
            <a:t>October 1</a:t>
          </a:r>
        </a:p>
        <a:p>
          <a:r>
            <a:rPr lang="en-US" dirty="0"/>
            <a:t>New Rates Effective</a:t>
          </a:r>
        </a:p>
      </dgm:t>
    </dgm:pt>
    <dgm:pt modelId="{22F26802-B5B9-4B8F-BED1-A9449A671780}" cxnId="{D29E3733-8BD6-4398-9232-D17E24D1069D}" type="parTrans">
      <dgm:prSet/>
      <dgm:spPr/>
      <dgm:t>
        <a:bodyPr/>
        <a:lstStyle/>
        <a:p>
          <a:endParaRPr lang="en-US"/>
        </a:p>
      </dgm:t>
    </dgm:pt>
    <dgm:pt modelId="{154CB88F-A4B1-4AAC-B729-DB7494628F7E}" cxnId="{D29E3733-8BD6-4398-9232-D17E24D1069D}" type="sibTrans">
      <dgm:prSet/>
      <dgm:spPr/>
      <dgm:t>
        <a:bodyPr/>
        <a:lstStyle/>
        <a:p>
          <a:endParaRPr lang="en-US"/>
        </a:p>
      </dgm:t>
    </dgm:pt>
    <dgm:pt modelId="{673F37C9-F0E6-43C5-AAD2-F5363C4DCC11}" type="pres">
      <dgm:prSet presAssocID="{1D5831B5-E61E-4E99-A693-1318A9D60F0B}" presName="rootnode" presStyleCnt="0">
        <dgm:presLayoutVars>
          <dgm:chMax/>
          <dgm:chPref/>
          <dgm:dir/>
          <dgm:animLvl val="lvl"/>
        </dgm:presLayoutVars>
      </dgm:prSet>
      <dgm:spPr/>
    </dgm:pt>
    <dgm:pt modelId="{B5EDA321-139F-40C9-AE8A-780EB61BEFAF}" type="pres">
      <dgm:prSet presAssocID="{AB9FAF4C-E21C-46F7-83EA-089C77BFB509}" presName="composite" presStyleCnt="0"/>
      <dgm:spPr/>
    </dgm:pt>
    <dgm:pt modelId="{5D530A2C-F7C5-49EC-AAA3-D6E78270E461}" type="pres">
      <dgm:prSet presAssocID="{AB9FAF4C-E21C-46F7-83EA-089C77BFB509}" presName="LShape" presStyleLbl="alignNode1" presStyleIdx="0" presStyleCnt="11"/>
      <dgm:spPr/>
    </dgm:pt>
    <dgm:pt modelId="{A648AF0C-4A16-4EEE-9967-26ECCA815AA5}" type="pres">
      <dgm:prSet presAssocID="{AB9FAF4C-E21C-46F7-83EA-089C77BFB509}" presName="ParentText" presStyleLbl="revTx" presStyleIdx="0" presStyleCnt="6">
        <dgm:presLayoutVars>
          <dgm:chMax val="0"/>
          <dgm:chPref val="0"/>
          <dgm:bulletEnabled val="1"/>
        </dgm:presLayoutVars>
      </dgm:prSet>
      <dgm:spPr/>
    </dgm:pt>
    <dgm:pt modelId="{2E4E61F4-ECB5-4D2F-BD7B-9750EFB5EB0B}" type="pres">
      <dgm:prSet presAssocID="{AB9FAF4C-E21C-46F7-83EA-089C77BFB509}" presName="Triangle" presStyleLbl="alignNode1" presStyleIdx="1" presStyleCnt="11"/>
      <dgm:spPr/>
    </dgm:pt>
    <dgm:pt modelId="{0D1A396D-F3F9-445B-BFF6-ECBE930FF139}" type="pres">
      <dgm:prSet presAssocID="{2EA43D6A-003F-484D-81E1-911AE1AFF00D}" presName="sibTrans" presStyleCnt="0"/>
      <dgm:spPr/>
    </dgm:pt>
    <dgm:pt modelId="{168F202E-BD7F-44C8-B6B2-4BB42A62EACC}" type="pres">
      <dgm:prSet presAssocID="{2EA43D6A-003F-484D-81E1-911AE1AFF00D}" presName="space" presStyleCnt="0"/>
      <dgm:spPr/>
    </dgm:pt>
    <dgm:pt modelId="{F5101123-3BD9-4E06-B584-2A0302322738}" type="pres">
      <dgm:prSet presAssocID="{7C4B3464-E792-4208-AFD6-D38A1B4A8F2A}" presName="composite" presStyleCnt="0"/>
      <dgm:spPr/>
    </dgm:pt>
    <dgm:pt modelId="{AC4990BF-9380-4EC7-83F3-A11DB1E85589}" type="pres">
      <dgm:prSet presAssocID="{7C4B3464-E792-4208-AFD6-D38A1B4A8F2A}" presName="LShape" presStyleLbl="alignNode1" presStyleIdx="2" presStyleCnt="11"/>
      <dgm:spPr/>
    </dgm:pt>
    <dgm:pt modelId="{731E1E65-7A45-423D-8D03-E7DAE59E532C}" type="pres">
      <dgm:prSet presAssocID="{7C4B3464-E792-4208-AFD6-D38A1B4A8F2A}" presName="ParentText" presStyleLbl="revTx" presStyleIdx="1" presStyleCnt="6">
        <dgm:presLayoutVars>
          <dgm:chMax val="0"/>
          <dgm:chPref val="0"/>
          <dgm:bulletEnabled val="1"/>
        </dgm:presLayoutVars>
      </dgm:prSet>
      <dgm:spPr/>
    </dgm:pt>
    <dgm:pt modelId="{622771FF-DEE4-4691-BCCF-0E12712816F7}" type="pres">
      <dgm:prSet presAssocID="{7C4B3464-E792-4208-AFD6-D38A1B4A8F2A}" presName="Triangle" presStyleLbl="alignNode1" presStyleIdx="3" presStyleCnt="11"/>
      <dgm:spPr/>
    </dgm:pt>
    <dgm:pt modelId="{CDEC38D6-191E-49A7-9B97-DD887773160A}" type="pres">
      <dgm:prSet presAssocID="{0D784FFE-E472-43E5-886B-D4209674E91A}" presName="sibTrans" presStyleCnt="0"/>
      <dgm:spPr/>
    </dgm:pt>
    <dgm:pt modelId="{DB72CE1A-7D3C-4925-9BE4-9A6B8D30752D}" type="pres">
      <dgm:prSet presAssocID="{0D784FFE-E472-43E5-886B-D4209674E91A}" presName="space" presStyleCnt="0"/>
      <dgm:spPr/>
    </dgm:pt>
    <dgm:pt modelId="{C29D884A-BC45-49E0-94B1-1E36718DAECD}" type="pres">
      <dgm:prSet presAssocID="{AB2DDEED-D546-4C03-8578-6611F745B2DA}" presName="composite" presStyleCnt="0"/>
      <dgm:spPr/>
    </dgm:pt>
    <dgm:pt modelId="{9331A0A9-82A5-48BA-BDF2-B22DAF64CF85}" type="pres">
      <dgm:prSet presAssocID="{AB2DDEED-D546-4C03-8578-6611F745B2DA}" presName="LShape" presStyleLbl="alignNode1" presStyleIdx="4" presStyleCnt="11"/>
      <dgm:spPr/>
    </dgm:pt>
    <dgm:pt modelId="{2AAF21CC-7732-45BF-9449-D10F4B6A7387}" type="pres">
      <dgm:prSet presAssocID="{AB2DDEED-D546-4C03-8578-6611F745B2DA}" presName="ParentText" presStyleLbl="revTx" presStyleIdx="2" presStyleCnt="6">
        <dgm:presLayoutVars>
          <dgm:chMax val="0"/>
          <dgm:chPref val="0"/>
          <dgm:bulletEnabled val="1"/>
        </dgm:presLayoutVars>
      </dgm:prSet>
      <dgm:spPr/>
    </dgm:pt>
    <dgm:pt modelId="{A42319E7-42DE-499C-8926-69DAB1A51980}" type="pres">
      <dgm:prSet presAssocID="{AB2DDEED-D546-4C03-8578-6611F745B2DA}" presName="Triangle" presStyleLbl="alignNode1" presStyleIdx="5" presStyleCnt="11"/>
      <dgm:spPr/>
    </dgm:pt>
    <dgm:pt modelId="{BE89059D-0DF0-4ECC-8957-9B0A9F07A328}" type="pres">
      <dgm:prSet presAssocID="{19FDE5B4-81E0-4673-8D66-FF78D4460771}" presName="sibTrans" presStyleCnt="0"/>
      <dgm:spPr/>
    </dgm:pt>
    <dgm:pt modelId="{8793B3DB-A2C3-475A-9313-147934FE96C2}" type="pres">
      <dgm:prSet presAssocID="{19FDE5B4-81E0-4673-8D66-FF78D4460771}" presName="space" presStyleCnt="0"/>
      <dgm:spPr/>
    </dgm:pt>
    <dgm:pt modelId="{746AC380-F0E2-417C-A4E2-7F06945F5DEF}" type="pres">
      <dgm:prSet presAssocID="{31D00F25-2D79-4F27-B701-AC04DBEBF690}" presName="composite" presStyleCnt="0"/>
      <dgm:spPr/>
    </dgm:pt>
    <dgm:pt modelId="{24FB6DD3-4AF7-4D50-89D3-E14E36B8834F}" type="pres">
      <dgm:prSet presAssocID="{31D00F25-2D79-4F27-B701-AC04DBEBF690}" presName="LShape" presStyleLbl="alignNode1" presStyleIdx="6" presStyleCnt="11"/>
      <dgm:spPr/>
    </dgm:pt>
    <dgm:pt modelId="{DE4AEAE8-E643-4BB5-B58E-8C2282BD7E8F}" type="pres">
      <dgm:prSet presAssocID="{31D00F25-2D79-4F27-B701-AC04DBEBF690}" presName="ParentText" presStyleLbl="revTx" presStyleIdx="3" presStyleCnt="6">
        <dgm:presLayoutVars>
          <dgm:chMax val="0"/>
          <dgm:chPref val="0"/>
          <dgm:bulletEnabled val="1"/>
        </dgm:presLayoutVars>
      </dgm:prSet>
      <dgm:spPr/>
    </dgm:pt>
    <dgm:pt modelId="{ABC46F37-B272-4AA7-B069-6C4EA450F3AA}" type="pres">
      <dgm:prSet presAssocID="{31D00F25-2D79-4F27-B701-AC04DBEBF690}" presName="Triangle" presStyleLbl="alignNode1" presStyleIdx="7" presStyleCnt="11"/>
      <dgm:spPr/>
    </dgm:pt>
    <dgm:pt modelId="{609CE02E-A30A-4904-AF6E-A8D72AAD6CFA}" type="pres">
      <dgm:prSet presAssocID="{47F46803-1B14-4BB2-8161-FC79C5A479BB}" presName="sibTrans" presStyleCnt="0"/>
      <dgm:spPr/>
    </dgm:pt>
    <dgm:pt modelId="{5C94DB88-0FE5-48D7-953B-4C42CEC8CB0A}" type="pres">
      <dgm:prSet presAssocID="{47F46803-1B14-4BB2-8161-FC79C5A479BB}" presName="space" presStyleCnt="0"/>
      <dgm:spPr/>
    </dgm:pt>
    <dgm:pt modelId="{D2A778A6-2B7F-4753-B253-29CAF3FCC5FD}" type="pres">
      <dgm:prSet presAssocID="{002E5EE0-269A-4991-88A7-00FD6A7DC9F2}" presName="composite" presStyleCnt="0"/>
      <dgm:spPr/>
    </dgm:pt>
    <dgm:pt modelId="{02D65C08-8B3E-4C3C-B327-14E70F6A20EC}" type="pres">
      <dgm:prSet presAssocID="{002E5EE0-269A-4991-88A7-00FD6A7DC9F2}" presName="LShape" presStyleLbl="alignNode1" presStyleIdx="8" presStyleCnt="11"/>
      <dgm:spPr/>
    </dgm:pt>
    <dgm:pt modelId="{5BB7F4AF-A6E8-4A6E-BC12-336AC505D54C}" type="pres">
      <dgm:prSet presAssocID="{002E5EE0-269A-4991-88A7-00FD6A7DC9F2}" presName="ParentText" presStyleLbl="revTx" presStyleIdx="4" presStyleCnt="6">
        <dgm:presLayoutVars>
          <dgm:chMax val="0"/>
          <dgm:chPref val="0"/>
          <dgm:bulletEnabled val="1"/>
        </dgm:presLayoutVars>
      </dgm:prSet>
      <dgm:spPr/>
    </dgm:pt>
    <dgm:pt modelId="{8CA6E2FC-F686-4EF8-B86D-814CCF61D519}" type="pres">
      <dgm:prSet presAssocID="{002E5EE0-269A-4991-88A7-00FD6A7DC9F2}" presName="Triangle" presStyleLbl="alignNode1" presStyleIdx="9" presStyleCnt="11"/>
      <dgm:spPr/>
    </dgm:pt>
    <dgm:pt modelId="{132F1723-AD63-4B9D-9957-434CF3FAD14E}" type="pres">
      <dgm:prSet presAssocID="{AF3054FE-D38E-4F6E-A3FD-28BEF4270083}" presName="sibTrans" presStyleCnt="0"/>
      <dgm:spPr/>
    </dgm:pt>
    <dgm:pt modelId="{3ABBA39D-A498-4F36-950D-B730B016892B}" type="pres">
      <dgm:prSet presAssocID="{AF3054FE-D38E-4F6E-A3FD-28BEF4270083}" presName="space" presStyleCnt="0"/>
      <dgm:spPr/>
    </dgm:pt>
    <dgm:pt modelId="{1688E248-FA73-45C3-BB97-91DF040184E6}" type="pres">
      <dgm:prSet presAssocID="{C82DDD76-93D6-41DF-BC4C-FE49181AA63F}" presName="composite" presStyleCnt="0"/>
      <dgm:spPr/>
    </dgm:pt>
    <dgm:pt modelId="{CFBA7CFA-FEFD-4E1D-A4DA-A473892BF453}" type="pres">
      <dgm:prSet presAssocID="{C82DDD76-93D6-41DF-BC4C-FE49181AA63F}" presName="LShape" presStyleLbl="alignNode1" presStyleIdx="10" presStyleCnt="11"/>
      <dgm:spPr/>
    </dgm:pt>
    <dgm:pt modelId="{26CC2962-B3E2-4FE8-8CE2-E5A9618F9078}" type="pres">
      <dgm:prSet presAssocID="{C82DDD76-93D6-41DF-BC4C-FE49181AA63F}" presName="ParentText" presStyleLbl="revTx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D29E3733-8BD6-4398-9232-D17E24D1069D}" srcId="{1D5831B5-E61E-4E99-A693-1318A9D60F0B}" destId="{C82DDD76-93D6-41DF-BC4C-FE49181AA63F}" srcOrd="5" destOrd="0" parTransId="{22F26802-B5B9-4B8F-BED1-A9449A671780}" sibTransId="{154CB88F-A4B1-4AAC-B729-DB7494628F7E}"/>
    <dgm:cxn modelId="{3DE46562-6512-443F-B49C-1C88D5E989D0}" type="presOf" srcId="{AB9FAF4C-E21C-46F7-83EA-089C77BFB509}" destId="{A648AF0C-4A16-4EEE-9967-26ECCA815AA5}" srcOrd="0" destOrd="0" presId="urn:microsoft.com/office/officeart/2009/3/layout/StepUpProcess"/>
    <dgm:cxn modelId="{AFA29C6F-AE84-4FFC-85C1-22EF567C1552}" type="presOf" srcId="{7C4B3464-E792-4208-AFD6-D38A1B4A8F2A}" destId="{731E1E65-7A45-423D-8D03-E7DAE59E532C}" srcOrd="0" destOrd="0" presId="urn:microsoft.com/office/officeart/2009/3/layout/StepUpProcess"/>
    <dgm:cxn modelId="{807D2C74-56E6-4DF1-AD57-6B16DC3F27ED}" type="presOf" srcId="{C82DDD76-93D6-41DF-BC4C-FE49181AA63F}" destId="{26CC2962-B3E2-4FE8-8CE2-E5A9618F9078}" srcOrd="0" destOrd="0" presId="urn:microsoft.com/office/officeart/2009/3/layout/StepUpProcess"/>
    <dgm:cxn modelId="{B4DD6556-AE27-4FF4-A934-65B75284B361}" srcId="{1D5831B5-E61E-4E99-A693-1318A9D60F0B}" destId="{002E5EE0-269A-4991-88A7-00FD6A7DC9F2}" srcOrd="4" destOrd="0" parTransId="{08755EB2-09B0-418C-904C-32B029E882CF}" sibTransId="{AF3054FE-D38E-4F6E-A3FD-28BEF4270083}"/>
    <dgm:cxn modelId="{46B93B86-5F4E-417C-9C41-C7155ACDC002}" type="presOf" srcId="{AB2DDEED-D546-4C03-8578-6611F745B2DA}" destId="{2AAF21CC-7732-45BF-9449-D10F4B6A7387}" srcOrd="0" destOrd="0" presId="urn:microsoft.com/office/officeart/2009/3/layout/StepUpProcess"/>
    <dgm:cxn modelId="{D6B94090-38ED-4882-AD11-FE4E5C7FA83D}" type="presOf" srcId="{002E5EE0-269A-4991-88A7-00FD6A7DC9F2}" destId="{5BB7F4AF-A6E8-4A6E-BC12-336AC505D54C}" srcOrd="0" destOrd="0" presId="urn:microsoft.com/office/officeart/2009/3/layout/StepUpProcess"/>
    <dgm:cxn modelId="{2C26FF99-E747-446C-9D44-3B2914D256C9}" srcId="{1D5831B5-E61E-4E99-A693-1318A9D60F0B}" destId="{31D00F25-2D79-4F27-B701-AC04DBEBF690}" srcOrd="3" destOrd="0" parTransId="{F6CEEBE0-8DCE-4702-A734-3F0D9F76FD73}" sibTransId="{47F46803-1B14-4BB2-8161-FC79C5A479BB}"/>
    <dgm:cxn modelId="{FB524C9A-80C4-401D-9693-D44D24E8C213}" srcId="{1D5831B5-E61E-4E99-A693-1318A9D60F0B}" destId="{AB9FAF4C-E21C-46F7-83EA-089C77BFB509}" srcOrd="0" destOrd="0" parTransId="{798EFC48-8B23-445F-8EB5-DFCAA26DB881}" sibTransId="{2EA43D6A-003F-484D-81E1-911AE1AFF00D}"/>
    <dgm:cxn modelId="{5FA075A9-DE1C-49EF-9D61-C27361D22C42}" type="presOf" srcId="{31D00F25-2D79-4F27-B701-AC04DBEBF690}" destId="{DE4AEAE8-E643-4BB5-B58E-8C2282BD7E8F}" srcOrd="0" destOrd="0" presId="urn:microsoft.com/office/officeart/2009/3/layout/StepUpProcess"/>
    <dgm:cxn modelId="{AEEA8AB7-0B39-4FE4-8F76-714812E5D3A3}" type="presOf" srcId="{1D5831B5-E61E-4E99-A693-1318A9D60F0B}" destId="{673F37C9-F0E6-43C5-AAD2-F5363C4DCC11}" srcOrd="0" destOrd="0" presId="urn:microsoft.com/office/officeart/2009/3/layout/StepUpProcess"/>
    <dgm:cxn modelId="{57C266E4-78C0-4B60-A9B8-09B5F1677214}" srcId="{1D5831B5-E61E-4E99-A693-1318A9D60F0B}" destId="{AB2DDEED-D546-4C03-8578-6611F745B2DA}" srcOrd="2" destOrd="0" parTransId="{B7ACBB94-4FAD-4B28-BB7E-538B919E817A}" sibTransId="{19FDE5B4-81E0-4673-8D66-FF78D4460771}"/>
    <dgm:cxn modelId="{ECABD9E4-8FEA-455E-9B72-BF4F9E88BF88}" srcId="{1D5831B5-E61E-4E99-A693-1318A9D60F0B}" destId="{7C4B3464-E792-4208-AFD6-D38A1B4A8F2A}" srcOrd="1" destOrd="0" parTransId="{075C9608-3C71-442F-94FA-D0426AC916F3}" sibTransId="{0D784FFE-E472-43E5-886B-D4209674E91A}"/>
    <dgm:cxn modelId="{64A01524-41A1-43FD-9CAC-456148E8D71E}" type="presParOf" srcId="{673F37C9-F0E6-43C5-AAD2-F5363C4DCC11}" destId="{B5EDA321-139F-40C9-AE8A-780EB61BEFAF}" srcOrd="0" destOrd="0" presId="urn:microsoft.com/office/officeart/2009/3/layout/StepUpProcess"/>
    <dgm:cxn modelId="{7CC1F0F9-389E-45A9-8BDB-F60D9630BD61}" type="presParOf" srcId="{B5EDA321-139F-40C9-AE8A-780EB61BEFAF}" destId="{5D530A2C-F7C5-49EC-AAA3-D6E78270E461}" srcOrd="0" destOrd="0" presId="urn:microsoft.com/office/officeart/2009/3/layout/StepUpProcess"/>
    <dgm:cxn modelId="{9BA5131F-912A-44CE-A341-E88671C35CF3}" type="presParOf" srcId="{B5EDA321-139F-40C9-AE8A-780EB61BEFAF}" destId="{A648AF0C-4A16-4EEE-9967-26ECCA815AA5}" srcOrd="1" destOrd="0" presId="urn:microsoft.com/office/officeart/2009/3/layout/StepUpProcess"/>
    <dgm:cxn modelId="{EE4C3F1B-3700-41F5-B6AF-FCF7BED7022F}" type="presParOf" srcId="{B5EDA321-139F-40C9-AE8A-780EB61BEFAF}" destId="{2E4E61F4-ECB5-4D2F-BD7B-9750EFB5EB0B}" srcOrd="2" destOrd="0" presId="urn:microsoft.com/office/officeart/2009/3/layout/StepUpProcess"/>
    <dgm:cxn modelId="{736D846F-3516-4FEB-83A8-8AC25E49C84A}" type="presParOf" srcId="{673F37C9-F0E6-43C5-AAD2-F5363C4DCC11}" destId="{0D1A396D-F3F9-445B-BFF6-ECBE930FF139}" srcOrd="1" destOrd="0" presId="urn:microsoft.com/office/officeart/2009/3/layout/StepUpProcess"/>
    <dgm:cxn modelId="{1525F2A0-52CA-403B-8C3E-125F45357161}" type="presParOf" srcId="{0D1A396D-F3F9-445B-BFF6-ECBE930FF139}" destId="{168F202E-BD7F-44C8-B6B2-4BB42A62EACC}" srcOrd="0" destOrd="0" presId="urn:microsoft.com/office/officeart/2009/3/layout/StepUpProcess"/>
    <dgm:cxn modelId="{072C95F3-1887-43E1-B4F0-F09E8D7AF2B3}" type="presParOf" srcId="{673F37C9-F0E6-43C5-AAD2-F5363C4DCC11}" destId="{F5101123-3BD9-4E06-B584-2A0302322738}" srcOrd="2" destOrd="0" presId="urn:microsoft.com/office/officeart/2009/3/layout/StepUpProcess"/>
    <dgm:cxn modelId="{EF9D2A6C-D95B-427A-A55B-FC8091F249C2}" type="presParOf" srcId="{F5101123-3BD9-4E06-B584-2A0302322738}" destId="{AC4990BF-9380-4EC7-83F3-A11DB1E85589}" srcOrd="0" destOrd="0" presId="urn:microsoft.com/office/officeart/2009/3/layout/StepUpProcess"/>
    <dgm:cxn modelId="{46F66265-FE5A-4E6C-B208-7C4225B6E21A}" type="presParOf" srcId="{F5101123-3BD9-4E06-B584-2A0302322738}" destId="{731E1E65-7A45-423D-8D03-E7DAE59E532C}" srcOrd="1" destOrd="0" presId="urn:microsoft.com/office/officeart/2009/3/layout/StepUpProcess"/>
    <dgm:cxn modelId="{5D676EAD-7175-4176-B942-DD86CC89625C}" type="presParOf" srcId="{F5101123-3BD9-4E06-B584-2A0302322738}" destId="{622771FF-DEE4-4691-BCCF-0E12712816F7}" srcOrd="2" destOrd="0" presId="urn:microsoft.com/office/officeart/2009/3/layout/StepUpProcess"/>
    <dgm:cxn modelId="{4FA6A6FA-8497-47E9-AB77-DC66954C9FD1}" type="presParOf" srcId="{673F37C9-F0E6-43C5-AAD2-F5363C4DCC11}" destId="{CDEC38D6-191E-49A7-9B97-DD887773160A}" srcOrd="3" destOrd="0" presId="urn:microsoft.com/office/officeart/2009/3/layout/StepUpProcess"/>
    <dgm:cxn modelId="{82291AF7-DDD6-4F90-BA0E-66C8142CB833}" type="presParOf" srcId="{CDEC38D6-191E-49A7-9B97-DD887773160A}" destId="{DB72CE1A-7D3C-4925-9BE4-9A6B8D30752D}" srcOrd="0" destOrd="0" presId="urn:microsoft.com/office/officeart/2009/3/layout/StepUpProcess"/>
    <dgm:cxn modelId="{F9941128-00C5-4ABB-AB85-6D55B567CDDF}" type="presParOf" srcId="{673F37C9-F0E6-43C5-AAD2-F5363C4DCC11}" destId="{C29D884A-BC45-49E0-94B1-1E36718DAECD}" srcOrd="4" destOrd="0" presId="urn:microsoft.com/office/officeart/2009/3/layout/StepUpProcess"/>
    <dgm:cxn modelId="{5F3DB5B9-7B41-465F-B3E9-ED0CEA5E243F}" type="presParOf" srcId="{C29D884A-BC45-49E0-94B1-1E36718DAECD}" destId="{9331A0A9-82A5-48BA-BDF2-B22DAF64CF85}" srcOrd="0" destOrd="0" presId="urn:microsoft.com/office/officeart/2009/3/layout/StepUpProcess"/>
    <dgm:cxn modelId="{C00B1E84-4B38-4BCA-A6FF-E1808FDBC2B8}" type="presParOf" srcId="{C29D884A-BC45-49E0-94B1-1E36718DAECD}" destId="{2AAF21CC-7732-45BF-9449-D10F4B6A7387}" srcOrd="1" destOrd="0" presId="urn:microsoft.com/office/officeart/2009/3/layout/StepUpProcess"/>
    <dgm:cxn modelId="{13F94293-EF28-4F56-B5D1-3AC781A90DAC}" type="presParOf" srcId="{C29D884A-BC45-49E0-94B1-1E36718DAECD}" destId="{A42319E7-42DE-499C-8926-69DAB1A51980}" srcOrd="2" destOrd="0" presId="urn:microsoft.com/office/officeart/2009/3/layout/StepUpProcess"/>
    <dgm:cxn modelId="{D4860590-8567-437A-910F-2B84B5D5F3B1}" type="presParOf" srcId="{673F37C9-F0E6-43C5-AAD2-F5363C4DCC11}" destId="{BE89059D-0DF0-4ECC-8957-9B0A9F07A328}" srcOrd="5" destOrd="0" presId="urn:microsoft.com/office/officeart/2009/3/layout/StepUpProcess"/>
    <dgm:cxn modelId="{A1F9A182-A426-4E82-A1A7-4D47E6FA1F15}" type="presParOf" srcId="{BE89059D-0DF0-4ECC-8957-9B0A9F07A328}" destId="{8793B3DB-A2C3-475A-9313-147934FE96C2}" srcOrd="0" destOrd="0" presId="urn:microsoft.com/office/officeart/2009/3/layout/StepUpProcess"/>
    <dgm:cxn modelId="{151AC717-9C7E-4B46-952E-84BF46F223E3}" type="presParOf" srcId="{673F37C9-F0E6-43C5-AAD2-F5363C4DCC11}" destId="{746AC380-F0E2-417C-A4E2-7F06945F5DEF}" srcOrd="6" destOrd="0" presId="urn:microsoft.com/office/officeart/2009/3/layout/StepUpProcess"/>
    <dgm:cxn modelId="{7CB07808-66D6-43F9-833A-4948C0B5A66D}" type="presParOf" srcId="{746AC380-F0E2-417C-A4E2-7F06945F5DEF}" destId="{24FB6DD3-4AF7-4D50-89D3-E14E36B8834F}" srcOrd="0" destOrd="0" presId="urn:microsoft.com/office/officeart/2009/3/layout/StepUpProcess"/>
    <dgm:cxn modelId="{828BB0FF-6571-4AF2-B1E2-EFC0FE28B0D3}" type="presParOf" srcId="{746AC380-F0E2-417C-A4E2-7F06945F5DEF}" destId="{DE4AEAE8-E643-4BB5-B58E-8C2282BD7E8F}" srcOrd="1" destOrd="0" presId="urn:microsoft.com/office/officeart/2009/3/layout/StepUpProcess"/>
    <dgm:cxn modelId="{59672B2A-9FFD-45DB-ACCB-796B31B66CB1}" type="presParOf" srcId="{746AC380-F0E2-417C-A4E2-7F06945F5DEF}" destId="{ABC46F37-B272-4AA7-B069-6C4EA450F3AA}" srcOrd="2" destOrd="0" presId="urn:microsoft.com/office/officeart/2009/3/layout/StepUpProcess"/>
    <dgm:cxn modelId="{C41EE046-7327-46EE-9FB6-3995F8A3124E}" type="presParOf" srcId="{673F37C9-F0E6-43C5-AAD2-F5363C4DCC11}" destId="{609CE02E-A30A-4904-AF6E-A8D72AAD6CFA}" srcOrd="7" destOrd="0" presId="urn:microsoft.com/office/officeart/2009/3/layout/StepUpProcess"/>
    <dgm:cxn modelId="{20B75D3C-5758-451A-8424-6CA31931DE39}" type="presParOf" srcId="{609CE02E-A30A-4904-AF6E-A8D72AAD6CFA}" destId="{5C94DB88-0FE5-48D7-953B-4C42CEC8CB0A}" srcOrd="0" destOrd="0" presId="urn:microsoft.com/office/officeart/2009/3/layout/StepUpProcess"/>
    <dgm:cxn modelId="{D736F855-77FD-42FF-962B-1A4C9D93628C}" type="presParOf" srcId="{673F37C9-F0E6-43C5-AAD2-F5363C4DCC11}" destId="{D2A778A6-2B7F-4753-B253-29CAF3FCC5FD}" srcOrd="8" destOrd="0" presId="urn:microsoft.com/office/officeart/2009/3/layout/StepUpProcess"/>
    <dgm:cxn modelId="{567ED7BE-40D9-46DB-8545-F11454967BB6}" type="presParOf" srcId="{D2A778A6-2B7F-4753-B253-29CAF3FCC5FD}" destId="{02D65C08-8B3E-4C3C-B327-14E70F6A20EC}" srcOrd="0" destOrd="0" presId="urn:microsoft.com/office/officeart/2009/3/layout/StepUpProcess"/>
    <dgm:cxn modelId="{50A0D83B-C22D-40C3-9D3B-5ED9D23B6637}" type="presParOf" srcId="{D2A778A6-2B7F-4753-B253-29CAF3FCC5FD}" destId="{5BB7F4AF-A6E8-4A6E-BC12-336AC505D54C}" srcOrd="1" destOrd="0" presId="urn:microsoft.com/office/officeart/2009/3/layout/StepUpProcess"/>
    <dgm:cxn modelId="{DD75FC43-D6CA-436C-8431-69738FBB7028}" type="presParOf" srcId="{D2A778A6-2B7F-4753-B253-29CAF3FCC5FD}" destId="{8CA6E2FC-F686-4EF8-B86D-814CCF61D519}" srcOrd="2" destOrd="0" presId="urn:microsoft.com/office/officeart/2009/3/layout/StepUpProcess"/>
    <dgm:cxn modelId="{40A78EBA-00AA-44EA-9E9E-49E34F17E2FC}" type="presParOf" srcId="{673F37C9-F0E6-43C5-AAD2-F5363C4DCC11}" destId="{132F1723-AD63-4B9D-9957-434CF3FAD14E}" srcOrd="9" destOrd="0" presId="urn:microsoft.com/office/officeart/2009/3/layout/StepUpProcess"/>
    <dgm:cxn modelId="{8DD3BFB5-2CEE-4FE6-89E7-9A8C4D595631}" type="presParOf" srcId="{132F1723-AD63-4B9D-9957-434CF3FAD14E}" destId="{3ABBA39D-A498-4F36-950D-B730B016892B}" srcOrd="0" destOrd="0" presId="urn:microsoft.com/office/officeart/2009/3/layout/StepUpProcess"/>
    <dgm:cxn modelId="{CE919528-BE6C-436A-9C72-6EF7CECB3BE6}" type="presParOf" srcId="{673F37C9-F0E6-43C5-AAD2-F5363C4DCC11}" destId="{1688E248-FA73-45C3-BB97-91DF040184E6}" srcOrd="10" destOrd="0" presId="urn:microsoft.com/office/officeart/2009/3/layout/StepUpProcess"/>
    <dgm:cxn modelId="{F156B882-40A2-4800-A286-EA5A66614617}" type="presParOf" srcId="{1688E248-FA73-45C3-BB97-91DF040184E6}" destId="{CFBA7CFA-FEFD-4E1D-A4DA-A473892BF453}" srcOrd="0" destOrd="0" presId="urn:microsoft.com/office/officeart/2009/3/layout/StepUpProcess"/>
    <dgm:cxn modelId="{DA288FBB-67DC-41A7-8931-094980BF15D1}" type="presParOf" srcId="{1688E248-FA73-45C3-BB97-91DF040184E6}" destId="{26CC2962-B3E2-4FE8-8CE2-E5A9618F9078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DDB7B3-3B21-4ABA-87AF-5BC5D2B4CC81}">
      <dsp:nvSpPr>
        <dsp:cNvPr id="0" name=""/>
        <dsp:cNvSpPr/>
      </dsp:nvSpPr>
      <dsp:spPr>
        <a:xfrm>
          <a:off x="3726468" y="977728"/>
          <a:ext cx="988333" cy="996764"/>
        </a:xfrm>
        <a:prstGeom prst="ellipse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D02DC2-8B75-4273-929E-7768AA1A90FE}">
      <dsp:nvSpPr>
        <dsp:cNvPr id="0" name=""/>
        <dsp:cNvSpPr/>
      </dsp:nvSpPr>
      <dsp:spPr>
        <a:xfrm>
          <a:off x="3823355" y="1050908"/>
          <a:ext cx="905018" cy="69754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B0277E-41D1-41BF-9447-B6346CD8AE7F}">
      <dsp:nvSpPr>
        <dsp:cNvPr id="0" name=""/>
        <dsp:cNvSpPr/>
      </dsp:nvSpPr>
      <dsp:spPr>
        <a:xfrm>
          <a:off x="4876719" y="1050910"/>
          <a:ext cx="2215521" cy="9399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baseline="0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Property Appraiser data used for impervious area fee basis and should be updated annually.</a:t>
          </a:r>
          <a:endParaRPr lang="en-US" sz="1600" b="1" kern="1200" dirty="0">
            <a:solidFill>
              <a:sysClr val="window" lastClr="FFFFFF"/>
            </a:solidFill>
            <a:latin typeface="+mn-lt"/>
            <a:ea typeface="+mn-ea"/>
            <a:cs typeface="+mn-cs"/>
          </a:endParaRPr>
        </a:p>
      </dsp:txBody>
      <dsp:txXfrm>
        <a:off x="4876719" y="1050910"/>
        <a:ext cx="2215521" cy="939918"/>
      </dsp:txXfrm>
    </dsp:sp>
    <dsp:sp modelId="{ED28A629-436D-4F65-947F-A39DC28C7282}">
      <dsp:nvSpPr>
        <dsp:cNvPr id="0" name=""/>
        <dsp:cNvSpPr/>
      </dsp:nvSpPr>
      <dsp:spPr>
        <a:xfrm>
          <a:off x="4210825" y="902544"/>
          <a:ext cx="939918" cy="939918"/>
        </a:xfrm>
        <a:prstGeom prst="ellipse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CD4D1F-B57F-4FE0-9062-AC93E78EA848}">
      <dsp:nvSpPr>
        <dsp:cNvPr id="0" name=""/>
        <dsp:cNvSpPr/>
      </dsp:nvSpPr>
      <dsp:spPr>
        <a:xfrm>
          <a:off x="7790167" y="1009741"/>
          <a:ext cx="782626" cy="81881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2000" r="-2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5948EE-C163-42B8-A2D8-FDBC1687C585}">
      <dsp:nvSpPr>
        <dsp:cNvPr id="0" name=""/>
        <dsp:cNvSpPr/>
      </dsp:nvSpPr>
      <dsp:spPr>
        <a:xfrm>
          <a:off x="8727680" y="979269"/>
          <a:ext cx="2215521" cy="9399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baseline="0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Fee structure change increases equity with residential tiers and # EBUs for non-single family</a:t>
          </a:r>
          <a:endParaRPr lang="en-US" sz="1600" b="1" kern="1200" dirty="0">
            <a:solidFill>
              <a:sysClr val="window" lastClr="FFFFFF"/>
            </a:solidFill>
            <a:latin typeface="+mn-lt"/>
            <a:ea typeface="+mn-ea"/>
            <a:cs typeface="+mn-cs"/>
          </a:endParaRPr>
        </a:p>
      </dsp:txBody>
      <dsp:txXfrm>
        <a:off x="8727680" y="979269"/>
        <a:ext cx="2215521" cy="939918"/>
      </dsp:txXfrm>
    </dsp:sp>
    <dsp:sp modelId="{BEF6D3DC-31B4-4206-AD26-D641F8C7AB84}">
      <dsp:nvSpPr>
        <dsp:cNvPr id="0" name=""/>
        <dsp:cNvSpPr/>
      </dsp:nvSpPr>
      <dsp:spPr>
        <a:xfrm>
          <a:off x="7902337" y="958121"/>
          <a:ext cx="939918" cy="939918"/>
        </a:xfrm>
        <a:prstGeom prst="ellipse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5DDB31-DC79-406C-A7E1-BA0CA3D3104E}">
      <dsp:nvSpPr>
        <dsp:cNvPr id="0" name=""/>
        <dsp:cNvSpPr/>
      </dsp:nvSpPr>
      <dsp:spPr>
        <a:xfrm>
          <a:off x="1260090" y="2727309"/>
          <a:ext cx="840472" cy="855256"/>
        </a:xfrm>
        <a:prstGeom prst="rect">
          <a:avLst/>
        </a:prstGeom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4F4253-359A-4117-A88C-7D953ADDF658}">
      <dsp:nvSpPr>
        <dsp:cNvPr id="0" name=""/>
        <dsp:cNvSpPr/>
      </dsp:nvSpPr>
      <dsp:spPr>
        <a:xfrm>
          <a:off x="2403085" y="2727310"/>
          <a:ext cx="2382039" cy="9399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baseline="0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Impact Fee updated based on invested system</a:t>
          </a:r>
          <a:endParaRPr lang="en-US" sz="1800" b="1" kern="1200" dirty="0">
            <a:solidFill>
              <a:sysClr val="window" lastClr="FFFFFF"/>
            </a:solidFill>
            <a:latin typeface="+mn-lt"/>
            <a:ea typeface="+mn-ea"/>
            <a:cs typeface="+mn-cs"/>
          </a:endParaRPr>
        </a:p>
      </dsp:txBody>
      <dsp:txXfrm>
        <a:off x="2403085" y="2727310"/>
        <a:ext cx="2382039" cy="939918"/>
      </dsp:txXfrm>
    </dsp:sp>
    <dsp:sp modelId="{038A444D-43F5-4A61-B0D9-D0DA38F51957}">
      <dsp:nvSpPr>
        <dsp:cNvPr id="0" name=""/>
        <dsp:cNvSpPr/>
      </dsp:nvSpPr>
      <dsp:spPr>
        <a:xfrm>
          <a:off x="392354" y="2720687"/>
          <a:ext cx="939918" cy="939918"/>
        </a:xfrm>
        <a:prstGeom prst="ellipse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5CBFDB-027E-4888-8E30-DBD78DBA28C2}">
      <dsp:nvSpPr>
        <dsp:cNvPr id="0" name=""/>
        <dsp:cNvSpPr/>
      </dsp:nvSpPr>
      <dsp:spPr>
        <a:xfrm>
          <a:off x="128112" y="903285"/>
          <a:ext cx="882078" cy="96363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l="-5000" r="-5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75054E-265B-4A93-BB3F-CAED5BB702CA}">
      <dsp:nvSpPr>
        <dsp:cNvPr id="0" name=""/>
        <dsp:cNvSpPr/>
      </dsp:nvSpPr>
      <dsp:spPr>
        <a:xfrm>
          <a:off x="7127497" y="2651105"/>
          <a:ext cx="2215521" cy="9399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baseline="0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Billing methodology change from utility bill to non-ad valorem assessment beginning October 1, 2021</a:t>
          </a:r>
          <a:endParaRPr lang="en-US" sz="1600" b="1" kern="1200" dirty="0">
            <a:solidFill>
              <a:sysClr val="window" lastClr="FFFFFF"/>
            </a:solidFill>
            <a:latin typeface="+mn-lt"/>
            <a:ea typeface="+mn-ea"/>
            <a:cs typeface="+mn-cs"/>
          </a:endParaRPr>
        </a:p>
      </dsp:txBody>
      <dsp:txXfrm>
        <a:off x="7127497" y="2651105"/>
        <a:ext cx="2215521" cy="939918"/>
      </dsp:txXfrm>
    </dsp:sp>
    <dsp:sp modelId="{3978D617-2E68-452D-89AB-5DFEA4772311}">
      <dsp:nvSpPr>
        <dsp:cNvPr id="0" name=""/>
        <dsp:cNvSpPr/>
      </dsp:nvSpPr>
      <dsp:spPr>
        <a:xfrm>
          <a:off x="4146336" y="2720687"/>
          <a:ext cx="939918" cy="939918"/>
        </a:xfrm>
        <a:prstGeom prst="ellipse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CA52AC-00EC-4BE4-AD9B-64715C9164BE}">
      <dsp:nvSpPr>
        <dsp:cNvPr id="0" name=""/>
        <dsp:cNvSpPr/>
      </dsp:nvSpPr>
      <dsp:spPr>
        <a:xfrm>
          <a:off x="5984486" y="2727308"/>
          <a:ext cx="962106" cy="82797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 t="-8000" b="-8000"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015ECC-B70A-49A8-BE16-4622D7E934AA}">
      <dsp:nvSpPr>
        <dsp:cNvPr id="0" name=""/>
        <dsp:cNvSpPr/>
      </dsp:nvSpPr>
      <dsp:spPr>
        <a:xfrm>
          <a:off x="1183877" y="972863"/>
          <a:ext cx="2215521" cy="9399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baseline="0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Stormwater fee increase is needed in FY22 to meet current revenue needs.</a:t>
          </a:r>
        </a:p>
      </dsp:txBody>
      <dsp:txXfrm>
        <a:off x="1183877" y="972863"/>
        <a:ext cx="2215521" cy="9399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530A2C-F7C5-49EC-AAA3-D6E78270E461}">
      <dsp:nvSpPr>
        <dsp:cNvPr id="0" name=""/>
        <dsp:cNvSpPr/>
      </dsp:nvSpPr>
      <dsp:spPr>
        <a:xfrm rot="5400000">
          <a:off x="359405" y="2735918"/>
          <a:ext cx="1065207" cy="1772482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48AF0C-4A16-4EEE-9967-26ECCA815AA5}">
      <dsp:nvSpPr>
        <dsp:cNvPr id="0" name=""/>
        <dsp:cNvSpPr/>
      </dsp:nvSpPr>
      <dsp:spPr>
        <a:xfrm>
          <a:off x="181596" y="3265508"/>
          <a:ext cx="1600206" cy="14026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July 23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Finalize Assessment Roll and Notice Letters</a:t>
          </a:r>
        </a:p>
      </dsp:txBody>
      <dsp:txXfrm>
        <a:off x="181596" y="3265508"/>
        <a:ext cx="1600206" cy="1402675"/>
      </dsp:txXfrm>
    </dsp:sp>
    <dsp:sp modelId="{2E4E61F4-ECB5-4D2F-BD7B-9750EFB5EB0B}">
      <dsp:nvSpPr>
        <dsp:cNvPr id="0" name=""/>
        <dsp:cNvSpPr/>
      </dsp:nvSpPr>
      <dsp:spPr>
        <a:xfrm>
          <a:off x="1479877" y="2605426"/>
          <a:ext cx="301925" cy="301925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4990BF-9380-4EC7-83F3-A11DB1E85589}">
      <dsp:nvSpPr>
        <dsp:cNvPr id="0" name=""/>
        <dsp:cNvSpPr/>
      </dsp:nvSpPr>
      <dsp:spPr>
        <a:xfrm rot="5400000">
          <a:off x="2318371" y="2251170"/>
          <a:ext cx="1065207" cy="1772482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1E1E65-7A45-423D-8D03-E7DAE59E532C}">
      <dsp:nvSpPr>
        <dsp:cNvPr id="0" name=""/>
        <dsp:cNvSpPr/>
      </dsp:nvSpPr>
      <dsp:spPr>
        <a:xfrm>
          <a:off x="2140561" y="2780760"/>
          <a:ext cx="1600206" cy="14026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July 27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Public Outreach Meeting</a:t>
          </a:r>
        </a:p>
      </dsp:txBody>
      <dsp:txXfrm>
        <a:off x="2140561" y="2780760"/>
        <a:ext cx="1600206" cy="1402675"/>
      </dsp:txXfrm>
    </dsp:sp>
    <dsp:sp modelId="{622771FF-DEE4-4691-BCCF-0E12712816F7}">
      <dsp:nvSpPr>
        <dsp:cNvPr id="0" name=""/>
        <dsp:cNvSpPr/>
      </dsp:nvSpPr>
      <dsp:spPr>
        <a:xfrm>
          <a:off x="3438842" y="2120678"/>
          <a:ext cx="301925" cy="301925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31A0A9-82A5-48BA-BDF2-B22DAF64CF85}">
      <dsp:nvSpPr>
        <dsp:cNvPr id="0" name=""/>
        <dsp:cNvSpPr/>
      </dsp:nvSpPr>
      <dsp:spPr>
        <a:xfrm rot="5400000">
          <a:off x="4277337" y="1766422"/>
          <a:ext cx="1065207" cy="1772482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AF21CC-7732-45BF-9449-D10F4B6A7387}">
      <dsp:nvSpPr>
        <dsp:cNvPr id="0" name=""/>
        <dsp:cNvSpPr/>
      </dsp:nvSpPr>
      <dsp:spPr>
        <a:xfrm>
          <a:off x="4099527" y="2296012"/>
          <a:ext cx="1600206" cy="14026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August 2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Mail Notice Letters</a:t>
          </a:r>
        </a:p>
      </dsp:txBody>
      <dsp:txXfrm>
        <a:off x="4099527" y="2296012"/>
        <a:ext cx="1600206" cy="1402675"/>
      </dsp:txXfrm>
    </dsp:sp>
    <dsp:sp modelId="{A42319E7-42DE-499C-8926-69DAB1A51980}">
      <dsp:nvSpPr>
        <dsp:cNvPr id="0" name=""/>
        <dsp:cNvSpPr/>
      </dsp:nvSpPr>
      <dsp:spPr>
        <a:xfrm>
          <a:off x="5397808" y="1635930"/>
          <a:ext cx="301925" cy="301925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FB6DD3-4AF7-4D50-89D3-E14E36B8834F}">
      <dsp:nvSpPr>
        <dsp:cNvPr id="0" name=""/>
        <dsp:cNvSpPr/>
      </dsp:nvSpPr>
      <dsp:spPr>
        <a:xfrm rot="5400000">
          <a:off x="6236302" y="1281674"/>
          <a:ext cx="1065207" cy="1772482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4AEAE8-E643-4BB5-B58E-8C2282BD7E8F}">
      <dsp:nvSpPr>
        <dsp:cNvPr id="0" name=""/>
        <dsp:cNvSpPr/>
      </dsp:nvSpPr>
      <dsp:spPr>
        <a:xfrm>
          <a:off x="6058493" y="1811264"/>
          <a:ext cx="1600206" cy="14026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August 10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Commission Initial Resolution and Proposed Assessment Roll</a:t>
          </a:r>
        </a:p>
      </dsp:txBody>
      <dsp:txXfrm>
        <a:off x="6058493" y="1811264"/>
        <a:ext cx="1600206" cy="1402675"/>
      </dsp:txXfrm>
    </dsp:sp>
    <dsp:sp modelId="{ABC46F37-B272-4AA7-B069-6C4EA450F3AA}">
      <dsp:nvSpPr>
        <dsp:cNvPr id="0" name=""/>
        <dsp:cNvSpPr/>
      </dsp:nvSpPr>
      <dsp:spPr>
        <a:xfrm>
          <a:off x="7356774" y="1151182"/>
          <a:ext cx="301925" cy="301925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D65C08-8B3E-4C3C-B327-14E70F6A20EC}">
      <dsp:nvSpPr>
        <dsp:cNvPr id="0" name=""/>
        <dsp:cNvSpPr/>
      </dsp:nvSpPr>
      <dsp:spPr>
        <a:xfrm rot="5400000">
          <a:off x="8195268" y="796926"/>
          <a:ext cx="1065207" cy="1772482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B7F4AF-A6E8-4A6E-BC12-336AC505D54C}">
      <dsp:nvSpPr>
        <dsp:cNvPr id="0" name=""/>
        <dsp:cNvSpPr/>
      </dsp:nvSpPr>
      <dsp:spPr>
        <a:xfrm>
          <a:off x="8017458" y="1326516"/>
          <a:ext cx="1600206" cy="14026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August 24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Public Hearing for Final Resolution and Adopt Assessment Roll</a:t>
          </a:r>
        </a:p>
      </dsp:txBody>
      <dsp:txXfrm>
        <a:off x="8017458" y="1326516"/>
        <a:ext cx="1600206" cy="1402675"/>
      </dsp:txXfrm>
    </dsp:sp>
    <dsp:sp modelId="{8CA6E2FC-F686-4EF8-B86D-814CCF61D519}">
      <dsp:nvSpPr>
        <dsp:cNvPr id="0" name=""/>
        <dsp:cNvSpPr/>
      </dsp:nvSpPr>
      <dsp:spPr>
        <a:xfrm>
          <a:off x="9315739" y="666434"/>
          <a:ext cx="301925" cy="301925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BA7CFA-FEFD-4E1D-A4DA-A473892BF453}">
      <dsp:nvSpPr>
        <dsp:cNvPr id="0" name=""/>
        <dsp:cNvSpPr/>
      </dsp:nvSpPr>
      <dsp:spPr>
        <a:xfrm rot="5400000">
          <a:off x="10154234" y="312178"/>
          <a:ext cx="1065207" cy="1772482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CC2962-B3E2-4FE8-8CE2-E5A9618F9078}">
      <dsp:nvSpPr>
        <dsp:cNvPr id="0" name=""/>
        <dsp:cNvSpPr/>
      </dsp:nvSpPr>
      <dsp:spPr>
        <a:xfrm>
          <a:off x="9976424" y="841768"/>
          <a:ext cx="1600206" cy="14026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October 1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New Rates Effective</a:t>
          </a:r>
        </a:p>
      </dsp:txBody>
      <dsp:txXfrm>
        <a:off x="9976424" y="841768"/>
        <a:ext cx="1600206" cy="14026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contDir" val="sameDir"/>
            <dgm:param type="grDir" val="tL"/>
            <dgm:param type="flowDir" val="row"/>
          </dgm:alg>
        </dgm:if>
        <dgm:else name="Name5">
          <dgm:alg type="snake">
            <dgm:param type="contDir" val="sameDir"/>
            <dgm:param type="grDir" val="tR"/>
            <dgm:param type="flowDir" val="row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parTxLTRAlign" val="l"/>
                  <dgm:param type="parTxRTLAlign" val="l"/>
                  <dgm:param type="shpTxLTRAlignCh" val="l"/>
                  <dgm:param type="shpTxRTLAlignCh" val="l"/>
                  <dgm:param type="txAnchorVert" val="mid"/>
                </dgm:alg>
              </dgm:if>
              <dgm:else name="Name9">
                <dgm:alg type="tx">
                  <dgm:param type="parTxLTRAlign" val="r"/>
                  <dgm:param type="parTxRTLAlign" val="r"/>
                  <dgm:param type="shpTxLTRAlignCh" val="r"/>
                  <dgm:param type="shpTxRTLAlignCh" val="r"/>
                  <dgm:param type="txAnchorVert" val="mid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bkpt" val="fixed"/>
          <dgm:param type="bkPtFixedVal" val="1"/>
          <dgm:param type="off" val="off"/>
          <dgm:param type="grDir" val="bL"/>
          <dgm:param type="flowDir" val="row"/>
        </dgm:alg>
      </dgm:if>
      <dgm:else name="Name2">
        <dgm:alg type="snake">
          <dgm:param type="bkpt" val="fixed"/>
          <dgm:param type="bkPtFixedVal" val="1"/>
          <dgm:param type="off" val="off"/>
          <dgm:param type="grDir" val="bR"/>
          <dgm:param type="flowDir" val="row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type="corner" r:blip="" rot="90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type="corner" r:blip="" rot="180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type="triangle" r:blip="" rot="90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0.84076</cdr:x>
      <cdr:y>0</cdr:y>
    </cdr:from>
    <cdr:to>
      <cdr:x>1</cdr:x>
      <cdr:y>0.17593</cdr:y>
    </cdr:to>
    <cdr:sp>
      <cdr:nvSpPr>
        <cdr:cNvPr id="2" name="Rounded Rectangle 1"/>
        <cdr:cNvSpPr/>
      </cdr:nvSpPr>
      <cdr:spPr xmlns:a="http://schemas.openxmlformats.org/drawingml/2006/main">
        <a:xfrm xmlns:a="http://schemas.openxmlformats.org/drawingml/2006/main">
          <a:off x="10058400" y="-1310798"/>
          <a:ext cx="1905000" cy="914400"/>
        </a:xfrm>
        <a:prstGeom xmlns:a="http://schemas.openxmlformats.org/drawingml/2006/main" prst="roundRect">
          <a:avLst/>
        </a:prstGeom>
        <a:solidFill>
          <a:srgbClr val="00A8FF"/>
        </a:solidFill>
        <a:ln w="12700" cap="flat" cmpd="sng" algn="ctr">
          <a:noFill/>
          <a:prstDash val="solid"/>
          <a:miter lim="800000"/>
        </a:ln>
        <a:effectLst/>
      </cdr:spPr>
      <cdr:txBody xmlns:a="http://schemas.openxmlformats.org/drawingml/2006/main">
        <a:bodyPr vert="horz" wrap="none" lIns="45720" tIns="45720" rIns="45720" bIns="45720" rtlCol="0" anchor="ctr" anchorCtr="0">
          <a:normAutofit/>
        </a:bodyPr>
        <a:lstStyle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defRPr/>
          </a:pPr>
          <a:r>
            <a: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Tiered </a:t>
          </a:r>
          <a:endParaRPr kumimoji="0" lang="en-US" sz="1800" b="0" i="0" u="none" strike="noStrike" kern="0" cap="none" spc="0" normalizeH="0" baseline="0" noProof="0" dirty="0">
            <a:ln>
              <a:noFill/>
            </a:ln>
            <a:solidFill>
              <a:prstClr val="white"/>
            </a:solidFill>
            <a:effectLst/>
            <a:uLnTx/>
            <a:uFillTx/>
            <a:latin typeface="Calibri" panose="020F0502020204030204"/>
            <a:ea typeface="+mn-ea"/>
            <a:cs typeface="+mn-cs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FB05DA-98D9-4CFD-8094-9EDB2EE8925C}" type="datetimeFigureOut">
              <a:rPr lang="en-US" smtClean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D13141-8E90-428D-BB6B-EB884E16C813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47A200-BCBE-4E38-8F30-4AEB6F9D0565}" type="datetimeFigureOut">
              <a:rPr lang="en-US" smtClean="0"/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75C21F-68E8-4A22-BBF5-9CD63F183B33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AF711-411C-47F4-B8E1-4368A057B5F9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AF711-411C-47F4-B8E1-4368A057B5F9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AF711-411C-47F4-B8E1-4368A057B5F9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AF711-411C-47F4-B8E1-4368A057B5F9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AF711-411C-47F4-B8E1-4368A057B5F9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AF711-411C-47F4-B8E1-4368A057B5F9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AF711-411C-47F4-B8E1-4368A057B5F9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AF711-411C-47F4-B8E1-4368A057B5F9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AF711-411C-47F4-B8E1-4368A057B5F9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AF711-411C-47F4-B8E1-4368A057B5F9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AF711-411C-47F4-B8E1-4368A057B5F9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AF711-411C-47F4-B8E1-4368A057B5F9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AF711-411C-47F4-B8E1-4368A057B5F9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AF711-411C-47F4-B8E1-4368A057B5F9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Capped at 5 acres $2,200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AF711-411C-47F4-B8E1-4368A057B5F9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AF711-411C-47F4-B8E1-4368A057B5F9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AF711-411C-47F4-B8E1-4368A057B5F9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AF711-411C-47F4-B8E1-4368A057B5F9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AF711-411C-47F4-B8E1-4368A057B5F9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AF711-411C-47F4-B8E1-4368A057B5F9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AF711-411C-47F4-B8E1-4368A057B5F9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AF711-411C-47F4-B8E1-4368A057B5F9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AF711-411C-47F4-B8E1-4368A057B5F9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75C21F-68E8-4A22-BBF5-9CD63F183B33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AF711-411C-47F4-B8E1-4368A057B5F9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AF711-411C-47F4-B8E1-4368A057B5F9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AF711-411C-47F4-B8E1-4368A057B5F9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Enterprise fund, separate accounting</a:t>
            </a:r>
            <a:endParaRPr lang="en-US" dirty="0"/>
          </a:p>
          <a:p>
            <a:r>
              <a:rPr lang="en-US" dirty="0"/>
              <a:t>No debt </a:t>
            </a:r>
            <a:endParaRPr lang="en-US" dirty="0"/>
          </a:p>
          <a:p>
            <a:r>
              <a:rPr lang="en-US" dirty="0"/>
              <a:t>Hallmark of sustainability is cash in = cash out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AF711-411C-47F4-B8E1-4368A057B5F9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3462528" y="1447800"/>
            <a:ext cx="8729472" cy="5410200"/>
          </a:xfrm>
          <a:prstGeom prst="rect">
            <a:avLst/>
          </a:prstGeom>
          <a:solidFill>
            <a:srgbClr val="22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5837493"/>
            <a:ext cx="1527048" cy="4057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16400" y="3657600"/>
            <a:ext cx="5565648" cy="457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Presentation Title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191000" y="4267200"/>
            <a:ext cx="5565648" cy="762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  <a:lvl2pPr marL="457200" indent="0">
              <a:buNone/>
              <a:defRPr sz="4000">
                <a:solidFill>
                  <a:schemeClr val="bg1"/>
                </a:solidFill>
              </a:defRPr>
            </a:lvl2pPr>
            <a:lvl3pPr marL="914400" indent="0">
              <a:buNone/>
              <a:defRPr sz="4000">
                <a:solidFill>
                  <a:schemeClr val="bg1"/>
                </a:solidFill>
              </a:defRPr>
            </a:lvl3pPr>
            <a:lvl4pPr marL="1371600" indent="0">
              <a:buNone/>
              <a:defRPr sz="4000">
                <a:solidFill>
                  <a:schemeClr val="bg1"/>
                </a:solidFill>
              </a:defRPr>
            </a:lvl4pPr>
            <a:lvl5pPr marL="1828800" indent="0">
              <a:buNone/>
              <a:defRPr sz="4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Presentation Topic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_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533400"/>
            <a:ext cx="5486400" cy="609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447800"/>
            <a:ext cx="5486400" cy="4742506"/>
          </a:xfrm>
        </p:spPr>
        <p:txBody>
          <a:bodyPr wrap="square" lIns="0" tIns="0" rIns="0" bIns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dirty="0"/>
              <a:t>Short description or sentence can go here.</a:t>
            </a:r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ED7000"/>
                </a:solidFill>
              </a:rPr>
              <a:t>Sub title</a:t>
            </a:r>
            <a:endParaRPr lang="en-US" dirty="0">
              <a:solidFill>
                <a:srgbClr val="ED7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We can’t completely avoid bullet points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So if we must use them, this is the layout to use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Notice that there is no more than 5 bullet points on the slide.</a:t>
            </a:r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ED7000"/>
                </a:solidFill>
              </a:rPr>
              <a:t>More Tips</a:t>
            </a:r>
            <a:endParaRPr lang="en-US" dirty="0">
              <a:solidFill>
                <a:srgbClr val="ED7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Keep them brief and supportive of what you’re saying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We want the audience to watch/listen to you, not read the screen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6705600" y="689617"/>
            <a:ext cx="5486400" cy="5486400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r>
              <a:rPr lang="en-US" dirty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_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24600" y="533400"/>
            <a:ext cx="5486400" cy="609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324600" y="1447800"/>
            <a:ext cx="5486400" cy="4742506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21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Short description. We want the audience to watch/listen to you, not read the screen.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0" y="686758"/>
            <a:ext cx="5486400" cy="5486400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r>
              <a:rPr lang="en-US" dirty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r>
              <a:rPr lang="en-US" dirty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showMasterSp="0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3" y="2367094"/>
            <a:ext cx="10363827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6607375"/>
            <a:ext cx="863600" cy="1721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tart_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390315" cy="6858000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r>
              <a:rPr lang="en-US" dirty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fety Mo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112934"/>
            <a:ext cx="3462528" cy="3465576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/>
          <p:cNvSpPr txBox="1"/>
          <p:nvPr userDrawn="1"/>
        </p:nvSpPr>
        <p:spPr>
          <a:xfrm>
            <a:off x="455676" y="2827394"/>
            <a:ext cx="2362200" cy="1203211"/>
          </a:xfrm>
          <a:prstGeom prst="rect">
            <a:avLst/>
          </a:prstGeom>
          <a:noFill/>
        </p:spPr>
        <p:txBody>
          <a:bodyPr vert="horz" lIns="0" tIns="0" rIns="0" bIns="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4500" dirty="0">
                <a:solidFill>
                  <a:srgbClr val="ED7000"/>
                </a:solidFill>
              </a:rPr>
              <a:t>Safety</a:t>
            </a:r>
            <a:r>
              <a:rPr lang="en-US" sz="4500" dirty="0">
                <a:solidFill>
                  <a:schemeClr val="bg1"/>
                </a:solidFill>
              </a:rPr>
              <a:t> </a:t>
            </a:r>
            <a:br>
              <a:rPr lang="en-US" sz="4500" dirty="0">
                <a:solidFill>
                  <a:schemeClr val="bg1"/>
                </a:solidFill>
              </a:rPr>
            </a:br>
            <a:r>
              <a:rPr lang="en-US" sz="4500" dirty="0">
                <a:solidFill>
                  <a:schemeClr val="bg1"/>
                </a:solidFill>
              </a:rPr>
              <a:t>Moment</a:t>
            </a:r>
            <a:endParaRPr lang="en-US" sz="4500" dirty="0">
              <a:solidFill>
                <a:schemeClr val="bg1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462528" y="0"/>
            <a:ext cx="8729472" cy="6858000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r>
              <a:rPr lang="en-US" dirty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848600" y="1524000"/>
            <a:ext cx="3238500" cy="800100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4000">
                <a:solidFill>
                  <a:srgbClr val="ED700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Agenda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7848600" y="2590800"/>
            <a:ext cx="3238500" cy="2819400"/>
          </a:xfrm>
        </p:spPr>
        <p:txBody>
          <a:bodyPr lIns="0" tIns="0" rIns="0" bIns="0">
            <a:noAutofit/>
          </a:bodyPr>
          <a:lstStyle>
            <a:lvl1pPr marL="400050" indent="-400050">
              <a:buFont typeface="+mj-lt"/>
              <a:buAutoNum type="arabicPeriod"/>
              <a:defRPr sz="2000"/>
            </a:lvl1pPr>
          </a:lstStyle>
          <a:p>
            <a:pPr lvl="0"/>
            <a:r>
              <a:rPr lang="en-US" dirty="0"/>
              <a:t>Section title one basic charts and graphs</a:t>
            </a:r>
            <a:endParaRPr lang="en-US" dirty="0"/>
          </a:p>
          <a:p>
            <a:pPr lvl="0"/>
            <a:r>
              <a:rPr lang="en-US" dirty="0"/>
              <a:t>Section title two bullet points and images</a:t>
            </a:r>
            <a:endParaRPr lang="en-US" dirty="0"/>
          </a:p>
          <a:p>
            <a:pPr lvl="0"/>
            <a:r>
              <a:rPr lang="en-US" dirty="0"/>
              <a:t>Section title three</a:t>
            </a:r>
            <a:endParaRPr lang="en-US" dirty="0"/>
          </a:p>
          <a:p>
            <a:pPr lvl="0"/>
            <a:r>
              <a:rPr lang="en-US" dirty="0"/>
              <a:t>Section title four</a:t>
            </a:r>
            <a:endParaRPr lang="en-US" dirty="0"/>
          </a:p>
          <a:p>
            <a:pPr lvl="0"/>
            <a:r>
              <a:rPr lang="en-US" dirty="0"/>
              <a:t>Section title five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Start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5321301"/>
            <a:ext cx="10363200" cy="774699"/>
          </a:xfrm>
        </p:spPr>
        <p:txBody>
          <a:bodyPr anchor="b"/>
          <a:lstStyle>
            <a:lvl1pPr algn="l">
              <a:defRPr sz="4000" b="0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Topic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63084" y="4876800"/>
            <a:ext cx="10363200" cy="444500"/>
          </a:xfrm>
        </p:spPr>
        <p:txBody>
          <a:bodyPr lIns="0" tIns="0" rIns="0" bIns="0" anchor="b"/>
          <a:lstStyle>
            <a:lvl1pPr marL="0" indent="0">
              <a:buNone/>
              <a:defRPr sz="2000" baseline="0">
                <a:solidFill>
                  <a:srgbClr val="ED7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 (optional)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905000" cy="19050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3200" y="1162050"/>
            <a:ext cx="8686800" cy="563562"/>
          </a:xfrm>
        </p:spPr>
        <p:txBody>
          <a:bodyPr lIns="0" tIns="0" rIns="0" bIns="0">
            <a:normAutofit/>
          </a:bodyPr>
          <a:lstStyle>
            <a:lvl1pPr>
              <a:defRPr sz="4000">
                <a:solidFill>
                  <a:srgbClr val="ED7000"/>
                </a:solidFill>
              </a:defRPr>
            </a:lvl1pPr>
          </a:lstStyle>
          <a:p>
            <a:r>
              <a:rPr lang="en-US" dirty="0"/>
              <a:t>Slide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743200" y="1981201"/>
            <a:ext cx="8686800" cy="4525963"/>
          </a:xfrm>
        </p:spPr>
        <p:txBody>
          <a:bodyPr lIns="0" tIns="0" rIns="0" bIns="0">
            <a:normAutofit/>
          </a:bodyPr>
          <a:lstStyle>
            <a:lvl1pPr>
              <a:defRPr sz="2400"/>
            </a:lvl1pPr>
            <a:lvl2pPr marL="640080" indent="-285750">
              <a:buFont typeface="Arial" panose="020B0604020202020204" pitchFamily="34" charset="0"/>
              <a:buChar char="•"/>
              <a:defRPr sz="2000" baseline="0"/>
            </a:lvl2pPr>
            <a:lvl3pPr marL="917575" indent="-285750">
              <a:buSzPct val="100000"/>
              <a:buFont typeface="Century Gothic" panose="020B0502020202020204" pitchFamily="34" charset="0"/>
              <a:buChar char="◦"/>
              <a:defRPr sz="1800"/>
            </a:lvl3pPr>
          </a:lstStyle>
          <a:p>
            <a:pPr lvl="0"/>
            <a:r>
              <a:rPr lang="en-US" dirty="0"/>
              <a:t>We can’t completely avoid bullet points</a:t>
            </a:r>
            <a:endParaRPr lang="en-US" dirty="0"/>
          </a:p>
          <a:p>
            <a:pPr lvl="0"/>
            <a:r>
              <a:rPr lang="en-US" dirty="0"/>
              <a:t>So if we must use them, this is the layout to use</a:t>
            </a:r>
            <a:endParaRPr lang="en-US" dirty="0"/>
          </a:p>
          <a:p>
            <a:pPr lvl="0"/>
            <a:r>
              <a:rPr lang="en-US" dirty="0"/>
              <a:t>Keep them brief and supportive of what you’re saying</a:t>
            </a:r>
            <a:endParaRPr lang="en-US" dirty="0"/>
          </a:p>
          <a:p>
            <a:pPr lvl="0"/>
            <a:r>
              <a:rPr lang="en-US" dirty="0"/>
              <a:t>We want the audience to watch/listen to you, </a:t>
            </a:r>
            <a:br>
              <a:rPr lang="en-US" dirty="0"/>
            </a:br>
            <a:r>
              <a:rPr lang="en-US" dirty="0"/>
              <a:t>not read the screen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385888"/>
            <a:ext cx="1447800" cy="1257300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905000" cy="19050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3200" y="1162050"/>
            <a:ext cx="8686800" cy="563562"/>
          </a:xfrm>
        </p:spPr>
        <p:txBody>
          <a:bodyPr lIns="0" tIns="0" rIns="0" bIns="0">
            <a:normAutofit/>
          </a:bodyPr>
          <a:lstStyle>
            <a:lvl1pPr>
              <a:defRPr sz="4000">
                <a:solidFill>
                  <a:srgbClr val="ED7000"/>
                </a:solidFill>
              </a:defRPr>
            </a:lvl1pPr>
          </a:lstStyle>
          <a:p>
            <a:r>
              <a:rPr lang="en-US" dirty="0"/>
              <a:t>Slide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743200" y="1981201"/>
            <a:ext cx="4419600" cy="4525963"/>
          </a:xfrm>
        </p:spPr>
        <p:txBody>
          <a:bodyPr lIns="0" tIns="0" rIns="0" bIns="0"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400">
                <a:solidFill>
                  <a:srgbClr val="222222"/>
                </a:solidFill>
              </a:defRPr>
            </a:lvl1pPr>
            <a:lvl2pPr marL="640080" indent="-285750">
              <a:buFont typeface="Arial" panose="020B0604020202020204" pitchFamily="34" charset="0"/>
              <a:buChar char="•"/>
              <a:defRPr sz="2000" baseline="0">
                <a:solidFill>
                  <a:srgbClr val="222222"/>
                </a:solidFill>
              </a:defRPr>
            </a:lvl2pPr>
            <a:lvl3pPr marL="917575" indent="-285750">
              <a:buSzPct val="100000"/>
              <a:buFont typeface="Century Gothic" panose="020B0502020202020204" pitchFamily="34" charset="0"/>
              <a:buChar char="◦"/>
              <a:defRPr sz="1800"/>
            </a:lvl3pPr>
          </a:lstStyle>
          <a:p>
            <a:pPr lvl="0"/>
            <a:r>
              <a:rPr lang="en-US" dirty="0"/>
              <a:t>We can’t completely avoid bullet points</a:t>
            </a:r>
            <a:endParaRPr lang="en-US" dirty="0"/>
          </a:p>
          <a:p>
            <a:pPr lvl="0"/>
            <a:r>
              <a:rPr lang="en-US" dirty="0"/>
              <a:t>So if we must use them, this is the layout to use</a:t>
            </a:r>
            <a:endParaRPr lang="en-US" dirty="0"/>
          </a:p>
          <a:p>
            <a:pPr lvl="1"/>
            <a:r>
              <a:rPr lang="en-US" dirty="0"/>
              <a:t>Secondary bullet</a:t>
            </a:r>
            <a:endParaRPr lang="en-US" dirty="0"/>
          </a:p>
          <a:p>
            <a:pPr lvl="1"/>
            <a:r>
              <a:rPr lang="en-US" dirty="0"/>
              <a:t>Secondary bullet</a:t>
            </a:r>
            <a:endParaRPr lang="en-US" dirty="0"/>
          </a:p>
          <a:p>
            <a:pPr lvl="0"/>
            <a:r>
              <a:rPr lang="en-US" dirty="0"/>
              <a:t>Notice that there is no more than 5 bullet points on the slide.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7315200" y="1981200"/>
            <a:ext cx="4114800" cy="4525963"/>
          </a:xfrm>
        </p:spPr>
        <p:txBody>
          <a:bodyPr>
            <a:normAutofit/>
          </a:bodyPr>
          <a:lstStyle>
            <a:lvl1pPr>
              <a:defRPr sz="2400">
                <a:solidFill>
                  <a:srgbClr val="222222"/>
                </a:solidFill>
              </a:defRPr>
            </a:lvl1pPr>
            <a:lvl2pPr>
              <a:defRPr sz="2000">
                <a:solidFill>
                  <a:srgbClr val="222222"/>
                </a:solidFill>
              </a:defRPr>
            </a:lvl2pPr>
          </a:lstStyle>
          <a:p>
            <a:pPr lvl="0"/>
            <a:r>
              <a:rPr lang="en-US" dirty="0"/>
              <a:t>Keep them brief and supportive of what you’re saying</a:t>
            </a:r>
            <a:endParaRPr lang="en-US" dirty="0"/>
          </a:p>
          <a:p>
            <a:pPr lvl="1"/>
            <a:r>
              <a:rPr lang="en-US" dirty="0"/>
              <a:t>Secondary bullet</a:t>
            </a:r>
            <a:endParaRPr lang="en-US" dirty="0"/>
          </a:p>
          <a:p>
            <a:pPr lvl="1"/>
            <a:r>
              <a:rPr lang="en-US" dirty="0"/>
              <a:t>Secondary bullet</a:t>
            </a:r>
            <a:endParaRPr lang="en-US" dirty="0"/>
          </a:p>
          <a:p>
            <a:pPr lvl="0"/>
            <a:r>
              <a:rPr lang="en-US" dirty="0"/>
              <a:t>We want the audience to watch/listen to you, </a:t>
            </a:r>
            <a:br>
              <a:rPr lang="en-US" dirty="0"/>
            </a:br>
            <a:r>
              <a:rPr lang="en-US" dirty="0"/>
              <a:t>not read the screen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385888"/>
            <a:ext cx="1447800" cy="1257300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533400"/>
            <a:ext cx="10210800" cy="609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447800"/>
            <a:ext cx="10210800" cy="4742506"/>
          </a:xfrm>
        </p:spPr>
        <p:txBody>
          <a:bodyPr wrap="square" lIns="0" tIns="0" rIns="0" bIns="0"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100" baseline="0">
                <a:solidFill>
                  <a:srgbClr val="22222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We can’t completely avoid bullet points</a:t>
            </a:r>
            <a:endParaRPr lang="en-US" dirty="0"/>
          </a:p>
          <a:p>
            <a:pPr lvl="0"/>
            <a:r>
              <a:rPr lang="en-US" dirty="0"/>
              <a:t>So if we must use them, this is the layout to use</a:t>
            </a:r>
            <a:endParaRPr lang="en-US" dirty="0"/>
          </a:p>
          <a:p>
            <a:pPr lvl="0"/>
            <a:r>
              <a:rPr lang="en-US" dirty="0"/>
              <a:t>Keep them brief </a:t>
            </a:r>
            <a:endParaRPr lang="en-US" dirty="0"/>
          </a:p>
          <a:p>
            <a:pPr lvl="0"/>
            <a:r>
              <a:rPr lang="en-US" dirty="0"/>
              <a:t>We want the audience to watch/listen to you, </a:t>
            </a:r>
            <a:br>
              <a:rPr lang="en-US" dirty="0"/>
            </a:br>
            <a:r>
              <a:rPr lang="en-US" dirty="0"/>
              <a:t>not read the screen</a:t>
            </a:r>
            <a:endParaRPr lang="en-US" dirty="0"/>
          </a:p>
          <a:p>
            <a:pPr lvl="0"/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905000" cy="19050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743200" y="1162050"/>
            <a:ext cx="8686800" cy="563562"/>
          </a:xfrm>
        </p:spPr>
        <p:txBody>
          <a:bodyPr lIns="0" tIns="0" rIns="0" bIns="0">
            <a:normAutofit/>
          </a:bodyPr>
          <a:lstStyle>
            <a:lvl1pPr>
              <a:defRPr sz="4000">
                <a:solidFill>
                  <a:srgbClr val="ED7000"/>
                </a:solidFill>
              </a:defRPr>
            </a:lvl1pPr>
          </a:lstStyle>
          <a:p>
            <a:r>
              <a:rPr lang="en-US" dirty="0"/>
              <a:t>Title</a:t>
            </a:r>
            <a:endParaRPr lang="en-US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385888"/>
            <a:ext cx="1447800" cy="1257300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838200"/>
            <a:ext cx="10972800" cy="4270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rgbClr val="ED7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rgbClr val="22222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.png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.tiff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3.svg"/><Relationship Id="rId3" Type="http://schemas.openxmlformats.org/officeDocument/2006/relationships/image" Target="../media/image9.png"/><Relationship Id="rId2" Type="http://schemas.openxmlformats.org/officeDocument/2006/relationships/image" Target="../media/image2.svg"/><Relationship Id="rId1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4.xml"/><Relationship Id="rId1" Type="http://schemas.openxmlformats.org/officeDocument/2006/relationships/chart" Target="../charts/chart3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14.emf"/><Relationship Id="rId1" Type="http://schemas.openxmlformats.org/officeDocument/2006/relationships/chart" Target="../charts/char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4.xml"/><Relationship Id="rId1" Type="http://schemas.openxmlformats.org/officeDocument/2006/relationships/chart" Target="../charts/chart5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4.xml"/><Relationship Id="rId1" Type="http://schemas.openxmlformats.org/officeDocument/2006/relationships/chart" Target="../charts/char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4.jpe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0.xml"/><Relationship Id="rId3" Type="http://schemas.openxmlformats.org/officeDocument/2006/relationships/slideLayout" Target="../slideLayouts/slideLayout14.xml"/><Relationship Id="rId2" Type="http://schemas.openxmlformats.org/officeDocument/2006/relationships/chart" Target="../charts/chart8.xml"/><Relationship Id="rId1" Type="http://schemas.openxmlformats.org/officeDocument/2006/relationships/chart" Target="../charts/char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2.xml"/><Relationship Id="rId8" Type="http://schemas.openxmlformats.org/officeDocument/2006/relationships/slideLayout" Target="../slideLayouts/slideLayout15.xml"/><Relationship Id="rId7" Type="http://schemas.openxmlformats.org/officeDocument/2006/relationships/image" Target="../media/image26.jpeg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image" Target="../media/image25.jpeg"/></Relationships>
</file>

<file path=ppt/slides/_rels/slide3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5.xml"/><Relationship Id="rId5" Type="http://schemas.microsoft.com/office/2007/relationships/diagramDrawing" Target="../diagrams/drawing2.xml"/><Relationship Id="rId4" Type="http://schemas.openxmlformats.org/officeDocument/2006/relationships/diagramColors" Target="../diagrams/colors2.xml"/><Relationship Id="rId3" Type="http://schemas.openxmlformats.org/officeDocument/2006/relationships/diagramQuickStyle" Target="../diagrams/quickStyle2.xml"/><Relationship Id="rId2" Type="http://schemas.openxmlformats.org/officeDocument/2006/relationships/diagramLayout" Target="../diagrams/layout2.xml"/><Relationship Id="rId1" Type="http://schemas.openxmlformats.org/officeDocument/2006/relationships/diagramData" Target="../diagrams/data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5.pn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.tiff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4.xml"/><Relationship Id="rId2" Type="http://schemas.openxmlformats.org/officeDocument/2006/relationships/chart" Target="../charts/chart2.xml"/><Relationship Id="rId1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4724401" cy="68580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954130"/>
            <a:ext cx="2102772" cy="54316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676419" cy="697043"/>
          </a:xfrm>
          <a:prstGeom prst="rect">
            <a:avLst/>
          </a:prstGeom>
          <a:solidFill>
            <a:srgbClr val="ED7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/>
          <p:cNvSpPr txBox="1"/>
          <p:nvPr/>
        </p:nvSpPr>
        <p:spPr>
          <a:xfrm>
            <a:off x="228600" y="1196285"/>
            <a:ext cx="4067718" cy="505081"/>
          </a:xfrm>
          <a:prstGeom prst="rect">
            <a:avLst/>
          </a:prstGeom>
        </p:spPr>
        <p:txBody>
          <a:bodyPr lIns="0" tIns="0" rIns="0" bIns="0" anchor="b"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ED7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Lynn Haven, FL </a:t>
            </a:r>
            <a:endParaRPr lang="en-US" sz="2800" b="1" dirty="0"/>
          </a:p>
        </p:txBody>
      </p:sp>
      <p:sp>
        <p:nvSpPr>
          <p:cNvPr id="12" name="Text Placeholder 2"/>
          <p:cNvSpPr txBox="1"/>
          <p:nvPr/>
        </p:nvSpPr>
        <p:spPr>
          <a:xfrm>
            <a:off x="446988" y="4114800"/>
            <a:ext cx="3699043" cy="2524409"/>
          </a:xfrm>
          <a:prstGeom prst="rect">
            <a:avLst/>
          </a:prstGeom>
        </p:spPr>
        <p:txBody>
          <a:bodyPr lIns="0" tIns="0" rIns="0" bIns="0"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400" b="1" dirty="0">
                <a:solidFill>
                  <a:srgbClr val="FFFFFF"/>
                </a:solidFill>
                <a:latin typeface="Century Gothic" panose="020B0502020202020204"/>
              </a:rPr>
              <a:t>Stormwater Fee Study </a:t>
            </a:r>
            <a:endParaRPr lang="en-US" sz="2400" b="1" dirty="0">
              <a:solidFill>
                <a:srgbClr val="FFFFFF"/>
              </a:solidFill>
              <a:latin typeface="Century Gothic" panose="020B0502020202020204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400" b="1" dirty="0">
                <a:solidFill>
                  <a:srgbClr val="FFFFFF"/>
                </a:solidFill>
                <a:latin typeface="Century Gothic" panose="020B0502020202020204"/>
              </a:rPr>
              <a:t>Commission Refresher</a:t>
            </a:r>
            <a:endParaRPr lang="en-US" sz="2400" b="1" dirty="0">
              <a:solidFill>
                <a:srgbClr val="FFFFFF"/>
              </a:solidFill>
              <a:latin typeface="Century Gothic" panose="020B0502020202020204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>
              <a:solidFill>
                <a:srgbClr val="FFFFFF"/>
              </a:solidFill>
              <a:latin typeface="Century Gothic" panose="020B0502020202020204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solidFill>
                  <a:srgbClr val="FFFFFF"/>
                </a:solidFill>
                <a:latin typeface="Century Gothic" panose="020B0502020202020204"/>
              </a:rPr>
              <a:t>July 13, 2021</a:t>
            </a:r>
            <a:endParaRPr lang="en-US" sz="2000" dirty="0">
              <a:solidFill>
                <a:srgbClr val="FFFFFF"/>
              </a:solidFill>
              <a:latin typeface="Century Gothic" panose="020B0502020202020204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400" i="1" dirty="0">
              <a:solidFill>
                <a:srgbClr val="FFFFFF"/>
              </a:solidFill>
              <a:latin typeface="Century Gothic" panose="020B0502020202020204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sitting at a table&#10;&#10;Description automatically generated"/>
          <p:cNvPicPr/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86" b="2581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sp>
        <p:nvSpPr>
          <p:cNvPr id="6" name="Title 1"/>
          <p:cNvSpPr txBox="1"/>
          <p:nvPr/>
        </p:nvSpPr>
        <p:spPr>
          <a:xfrm>
            <a:off x="-1" y="5486400"/>
            <a:ext cx="12170229" cy="685800"/>
          </a:xfrm>
          <a:prstGeom prst="rect">
            <a:avLst/>
          </a:prstGeom>
          <a:solidFill>
            <a:schemeClr val="tx1"/>
          </a:solidFill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0" kern="1200" cap="none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 Fee Basis  </a:t>
            </a:r>
            <a:endParaRPr lang="en-US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0" y="0"/>
            <a:ext cx="12192000" cy="1148551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Current Stormwater Fee 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8423275" y="1174747"/>
            <a:ext cx="203200" cy="104775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 descr="City with solid fill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7696200" y="2086613"/>
            <a:ext cx="3323587" cy="3323587"/>
          </a:xfrm>
          <a:prstGeom prst="rect">
            <a:avLst/>
          </a:prstGeom>
        </p:spPr>
      </p:pic>
      <p:pic>
        <p:nvPicPr>
          <p:cNvPr id="7" name="Graphic 6" descr="Home with solid fill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0600" y="2209800"/>
            <a:ext cx="3200400" cy="3200400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371600" y="1828800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Single Family </a:t>
            </a:r>
            <a:endParaRPr lang="en-US" sz="3200" dirty="0"/>
          </a:p>
        </p:txBody>
      </p:sp>
      <p:sp>
        <p:nvSpPr>
          <p:cNvPr id="44" name="TextBox 43"/>
          <p:cNvSpPr txBox="1"/>
          <p:nvPr/>
        </p:nvSpPr>
        <p:spPr>
          <a:xfrm>
            <a:off x="7734300" y="1828800"/>
            <a:ext cx="3848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Non-Single Family  </a:t>
            </a:r>
            <a:endParaRPr lang="en-US" sz="3200" dirty="0"/>
          </a:p>
        </p:txBody>
      </p:sp>
      <p:sp>
        <p:nvSpPr>
          <p:cNvPr id="45" name="TextBox 44"/>
          <p:cNvSpPr txBox="1"/>
          <p:nvPr/>
        </p:nvSpPr>
        <p:spPr>
          <a:xfrm>
            <a:off x="1600200" y="5206425"/>
            <a:ext cx="1905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$42.48</a:t>
            </a:r>
            <a:endParaRPr lang="en-US" sz="3200" dirty="0"/>
          </a:p>
          <a:p>
            <a:pPr algn="ctr"/>
            <a:r>
              <a:rPr lang="en-US" sz="3200" dirty="0"/>
              <a:t>Yearly </a:t>
            </a:r>
            <a:endParaRPr lang="en-US" sz="3200" dirty="0"/>
          </a:p>
        </p:txBody>
      </p:sp>
      <p:sp>
        <p:nvSpPr>
          <p:cNvPr id="46" name="TextBox 45"/>
          <p:cNvSpPr txBox="1"/>
          <p:nvPr/>
        </p:nvSpPr>
        <p:spPr>
          <a:xfrm>
            <a:off x="8305800" y="5206425"/>
            <a:ext cx="2057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$106.56</a:t>
            </a:r>
            <a:endParaRPr lang="en-US" sz="3200" dirty="0"/>
          </a:p>
          <a:p>
            <a:pPr algn="ctr"/>
            <a:r>
              <a:rPr lang="en-US" sz="3200" dirty="0"/>
              <a:t>Yearly </a:t>
            </a:r>
            <a:endParaRPr lang="en-US" sz="32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0" y="0"/>
            <a:ext cx="12192000" cy="1148551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Stormwater Fee Basis 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8423275" y="1174747"/>
            <a:ext cx="203200" cy="104775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/>
          <p:cNvSpPr/>
          <p:nvPr/>
        </p:nvSpPr>
        <p:spPr>
          <a:xfrm>
            <a:off x="152685" y="1722438"/>
            <a:ext cx="4724400" cy="5635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chemeClr val="tx1"/>
                </a:solidFill>
              </a:rPr>
              <a:t>Industry Standard Basis 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381569" y="2286000"/>
            <a:ext cx="4229100" cy="563562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Taxable Value </a:t>
            </a:r>
            <a:endParaRPr lang="en-US" dirty="0"/>
          </a:p>
        </p:txBody>
      </p:sp>
      <p:sp>
        <p:nvSpPr>
          <p:cNvPr id="12" name="Rectangle: Rounded Corners 11"/>
          <p:cNvSpPr/>
          <p:nvPr/>
        </p:nvSpPr>
        <p:spPr>
          <a:xfrm>
            <a:off x="381569" y="3645536"/>
            <a:ext cx="4229100" cy="563562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Dwelling Units </a:t>
            </a:r>
            <a:endParaRPr lang="en-US" dirty="0"/>
          </a:p>
        </p:txBody>
      </p:sp>
      <p:sp>
        <p:nvSpPr>
          <p:cNvPr id="13" name="Rectangle: Rounded Corners 12"/>
          <p:cNvSpPr/>
          <p:nvPr/>
        </p:nvSpPr>
        <p:spPr>
          <a:xfrm>
            <a:off x="381569" y="4325304"/>
            <a:ext cx="4229100" cy="563562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Gross Area</a:t>
            </a:r>
            <a:endParaRPr lang="en-US" dirty="0"/>
          </a:p>
        </p:txBody>
      </p:sp>
      <p:sp>
        <p:nvSpPr>
          <p:cNvPr id="14" name="Rectangle: Rounded Corners 13"/>
          <p:cNvSpPr/>
          <p:nvPr/>
        </p:nvSpPr>
        <p:spPr>
          <a:xfrm>
            <a:off x="381569" y="5005072"/>
            <a:ext cx="4229100" cy="563562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Pervious Area</a:t>
            </a:r>
            <a:endParaRPr lang="en-US" dirty="0"/>
          </a:p>
        </p:txBody>
      </p:sp>
      <p:sp>
        <p:nvSpPr>
          <p:cNvPr id="16" name="Rectangle: Rounded Corners 15"/>
          <p:cNvSpPr/>
          <p:nvPr/>
        </p:nvSpPr>
        <p:spPr>
          <a:xfrm>
            <a:off x="381569" y="5684838"/>
            <a:ext cx="4229100" cy="563562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Impervious Area </a:t>
            </a:r>
            <a:endParaRPr lang="en-US" dirty="0"/>
          </a:p>
        </p:txBody>
      </p:sp>
      <p:sp>
        <p:nvSpPr>
          <p:cNvPr id="17" name="Arrow: Down 16"/>
          <p:cNvSpPr/>
          <p:nvPr/>
        </p:nvSpPr>
        <p:spPr>
          <a:xfrm>
            <a:off x="4876515" y="2362200"/>
            <a:ext cx="761432" cy="3886200"/>
          </a:xfrm>
          <a:prstGeom prst="downArrow">
            <a:avLst/>
          </a:prstGeom>
          <a:solidFill>
            <a:srgbClr val="ED7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: Rounded Corners 17"/>
          <p:cNvSpPr/>
          <p:nvPr/>
        </p:nvSpPr>
        <p:spPr>
          <a:xfrm>
            <a:off x="2819400" y="6208947"/>
            <a:ext cx="4724400" cy="5635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chemeClr val="tx1"/>
                </a:solidFill>
              </a:rPr>
              <a:t>Increasing Equity </a:t>
            </a:r>
            <a:endParaRPr lang="en-US" b="1" dirty="0">
              <a:solidFill>
                <a:schemeClr val="tx1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172200" y="3124200"/>
            <a:ext cx="5453453" cy="2034381"/>
            <a:chOff x="6172200" y="2514600"/>
            <a:chExt cx="5453453" cy="2034381"/>
          </a:xfrm>
        </p:grpSpPr>
        <p:pic>
          <p:nvPicPr>
            <p:cNvPr id="20" name="Picture 19" descr="A picture containing grass, building, sitting, man&#10;&#10;Description automatically generated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2200" y="2514600"/>
              <a:ext cx="5453453" cy="2034381"/>
            </a:xfrm>
            <a:prstGeom prst="rect">
              <a:avLst/>
            </a:prstGeom>
          </p:spPr>
        </p:pic>
        <p:cxnSp>
          <p:nvCxnSpPr>
            <p:cNvPr id="21" name="Straight Connector 20"/>
            <p:cNvCxnSpPr/>
            <p:nvPr/>
          </p:nvCxnSpPr>
          <p:spPr>
            <a:xfrm>
              <a:off x="9144000" y="2514600"/>
              <a:ext cx="0" cy="2034381"/>
            </a:xfrm>
            <a:prstGeom prst="line">
              <a:avLst/>
            </a:prstGeom>
            <a:ln w="762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6172200" y="1869586"/>
            <a:ext cx="40775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.7 Runoff Coefficient 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26" name="Rectangle: Rounded Corners 25"/>
          <p:cNvSpPr/>
          <p:nvPr/>
        </p:nvSpPr>
        <p:spPr>
          <a:xfrm>
            <a:off x="381569" y="2965768"/>
            <a:ext cx="4229100" cy="563562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Flat Fee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9220200" y="1860061"/>
            <a:ext cx="396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.2 Runoff Coefficient 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304800" y="4267200"/>
            <a:ext cx="4419600" cy="678034"/>
          </a:xfrm>
          <a:prstGeom prst="round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: Rounded Corners 27"/>
          <p:cNvSpPr/>
          <p:nvPr/>
        </p:nvSpPr>
        <p:spPr>
          <a:xfrm>
            <a:off x="286319" y="5626736"/>
            <a:ext cx="4419600" cy="678034"/>
          </a:xfrm>
          <a:prstGeom prst="round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0" y="0"/>
            <a:ext cx="12192000" cy="1148551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Billing Units Measurement 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8423275" y="1174747"/>
            <a:ext cx="203200" cy="104775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13989" y="1839912"/>
            <a:ext cx="1970088" cy="19700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81" y="1223709"/>
            <a:ext cx="4953000" cy="558758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086600" y="4953000"/>
            <a:ext cx="49125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33 Million sq. ft. of impervious area</a:t>
            </a:r>
            <a:endParaRPr lang="en-US" sz="3200" b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/>
          <a:srcRect l="1317" r="-1317"/>
          <a:stretch>
            <a:fillRect/>
          </a:stretch>
        </p:blipFill>
        <p:spPr>
          <a:xfrm>
            <a:off x="0" y="0"/>
            <a:ext cx="12344400" cy="68689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5486400"/>
            <a:ext cx="12170229" cy="685800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en-US" b="1" dirty="0"/>
              <a:t>Fee Structure and Customer Impacts</a:t>
            </a:r>
            <a:endParaRPr lang="en-US" b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0" y="0"/>
            <a:ext cx="12192000" cy="1148551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Fee Structure Objectives 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948" y="6224662"/>
            <a:ext cx="1382849" cy="335658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 flipV="1">
            <a:off x="8423275" y="1174747"/>
            <a:ext cx="203200" cy="104775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8069714" y="5216735"/>
            <a:ext cx="1850707" cy="1206562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8" name="Rectangle 27"/>
          <p:cNvSpPr/>
          <p:nvPr/>
        </p:nvSpPr>
        <p:spPr>
          <a:xfrm>
            <a:off x="6005913" y="5217189"/>
            <a:ext cx="1925617" cy="1206562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6" name="Rectangle 35"/>
          <p:cNvSpPr/>
          <p:nvPr/>
        </p:nvSpPr>
        <p:spPr>
          <a:xfrm>
            <a:off x="1169122" y="5532320"/>
            <a:ext cx="2013033" cy="1024325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7" name="Rectangle: Rounded Corners 36"/>
          <p:cNvSpPr/>
          <p:nvPr/>
        </p:nvSpPr>
        <p:spPr>
          <a:xfrm>
            <a:off x="1943100" y="3251164"/>
            <a:ext cx="2819400" cy="106680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Simplicity</a:t>
            </a:r>
            <a:endParaRPr lang="en-US" dirty="0"/>
          </a:p>
        </p:txBody>
      </p:sp>
      <p:sp>
        <p:nvSpPr>
          <p:cNvPr id="38" name="Rectangle: Rounded Corners 37"/>
          <p:cNvSpPr/>
          <p:nvPr/>
        </p:nvSpPr>
        <p:spPr>
          <a:xfrm>
            <a:off x="7581900" y="3251164"/>
            <a:ext cx="2819400" cy="10668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Proportionality</a:t>
            </a:r>
            <a:endParaRPr lang="en-US" dirty="0"/>
          </a:p>
        </p:txBody>
      </p:sp>
      <p:cxnSp>
        <p:nvCxnSpPr>
          <p:cNvPr id="39" name="Straight Arrow Connector 38"/>
          <p:cNvCxnSpPr>
            <a:stCxn id="37" idx="3"/>
          </p:cNvCxnSpPr>
          <p:nvPr/>
        </p:nvCxnSpPr>
        <p:spPr>
          <a:xfrm>
            <a:off x="4762500" y="3784564"/>
            <a:ext cx="2743200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: Rounded Corners 39"/>
          <p:cNvSpPr/>
          <p:nvPr/>
        </p:nvSpPr>
        <p:spPr>
          <a:xfrm>
            <a:off x="4762500" y="1371600"/>
            <a:ext cx="2819400" cy="10668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Revenue Requirement </a:t>
            </a:r>
            <a:endParaRPr lang="en-US" dirty="0"/>
          </a:p>
        </p:txBody>
      </p:sp>
      <p:sp>
        <p:nvSpPr>
          <p:cNvPr id="41" name="Rectangle: Rounded Corners 40"/>
          <p:cNvSpPr/>
          <p:nvPr/>
        </p:nvSpPr>
        <p:spPr>
          <a:xfrm>
            <a:off x="4800600" y="5181503"/>
            <a:ext cx="2819400" cy="10668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Affordability  </a:t>
            </a:r>
            <a:endParaRPr lang="en-US" dirty="0"/>
          </a:p>
        </p:txBody>
      </p:sp>
      <p:cxnSp>
        <p:nvCxnSpPr>
          <p:cNvPr id="42" name="Straight Arrow Connector 41"/>
          <p:cNvCxnSpPr>
            <a:stCxn id="40" idx="2"/>
          </p:cNvCxnSpPr>
          <p:nvPr/>
        </p:nvCxnSpPr>
        <p:spPr>
          <a:xfrm>
            <a:off x="6172200" y="2438400"/>
            <a:ext cx="0" cy="266700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0" y="0"/>
            <a:ext cx="12192000" cy="1148551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Fee Structure Options 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8423275" y="1174747"/>
            <a:ext cx="203200" cy="104775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: Rounded Corners 24"/>
          <p:cNvSpPr/>
          <p:nvPr/>
        </p:nvSpPr>
        <p:spPr>
          <a:xfrm>
            <a:off x="653519" y="2202179"/>
            <a:ext cx="1905000" cy="914400"/>
          </a:xfrm>
          <a:prstGeom prst="roundRect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Flat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: Rounded Corners 26"/>
          <p:cNvSpPr/>
          <p:nvPr/>
        </p:nvSpPr>
        <p:spPr>
          <a:xfrm>
            <a:off x="653519" y="3780164"/>
            <a:ext cx="1905000" cy="914400"/>
          </a:xfrm>
          <a:prstGeom prst="roundRect">
            <a:avLst/>
          </a:prstGeom>
          <a:solidFill>
            <a:srgbClr val="00A8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Tiered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: Rounded Corners 28"/>
          <p:cNvSpPr/>
          <p:nvPr/>
        </p:nvSpPr>
        <p:spPr>
          <a:xfrm>
            <a:off x="637190" y="5257800"/>
            <a:ext cx="1905000" cy="914400"/>
          </a:xfrm>
          <a:prstGeom prst="roundRect">
            <a:avLst/>
          </a:prstGeom>
          <a:solidFill>
            <a:srgbClr val="75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Measured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Arrow: Left 29"/>
          <p:cNvSpPr/>
          <p:nvPr/>
        </p:nvSpPr>
        <p:spPr>
          <a:xfrm rot="10800000">
            <a:off x="2509533" y="2342094"/>
            <a:ext cx="1447800" cy="609600"/>
          </a:xfrm>
          <a:prstGeom prst="leftArrow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Left 30"/>
          <p:cNvSpPr/>
          <p:nvPr/>
        </p:nvSpPr>
        <p:spPr>
          <a:xfrm rot="10800000">
            <a:off x="2509532" y="3906306"/>
            <a:ext cx="1447800" cy="609600"/>
          </a:xfrm>
          <a:prstGeom prst="leftArrow">
            <a:avLst/>
          </a:prstGeom>
          <a:solidFill>
            <a:srgbClr val="00A8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Arrow: Left 31"/>
          <p:cNvSpPr/>
          <p:nvPr/>
        </p:nvSpPr>
        <p:spPr>
          <a:xfrm rot="10800000">
            <a:off x="2509532" y="5334000"/>
            <a:ext cx="1447800" cy="609600"/>
          </a:xfrm>
          <a:prstGeom prst="leftArrow">
            <a:avLst/>
          </a:prstGeom>
          <a:solidFill>
            <a:srgbClr val="75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itle 1"/>
          <p:cNvSpPr txBox="1"/>
          <p:nvPr/>
        </p:nvSpPr>
        <p:spPr>
          <a:xfrm>
            <a:off x="4343400" y="2046495"/>
            <a:ext cx="5867400" cy="134991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ED70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The same average fee applies to all customers of a class.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34" name="Title 1"/>
          <p:cNvSpPr txBox="1"/>
          <p:nvPr/>
        </p:nvSpPr>
        <p:spPr>
          <a:xfrm>
            <a:off x="4343400" y="3664798"/>
            <a:ext cx="5867400" cy="134991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ED70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Like customers are grouped and several unique fees are applied.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43" name="Title 1"/>
          <p:cNvSpPr txBox="1"/>
          <p:nvPr/>
        </p:nvSpPr>
        <p:spPr>
          <a:xfrm>
            <a:off x="4310742" y="5315758"/>
            <a:ext cx="6509657" cy="1349913"/>
          </a:xfrm>
          <a:prstGeom prst="rect">
            <a:avLst/>
          </a:prstGeom>
        </p:spPr>
        <p:txBody>
          <a:bodyPr vert="horz" lIns="0" tIns="0" rIns="0" bIns="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ED70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Customers are considered unique and fees are individualized</a:t>
            </a:r>
            <a:r>
              <a:rPr lang="en-US" sz="3600" dirty="0">
                <a:solidFill>
                  <a:schemeClr val="tx1"/>
                </a:solidFill>
                <a:latin typeface="Calibri Light" panose="020F0302020204030204"/>
              </a:rPr>
              <a:t> based on Equivalent Billing Unit.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0" y="0"/>
            <a:ext cx="12192000" cy="1148551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Single Family  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8423275" y="1174747"/>
            <a:ext cx="203200" cy="104775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Chart 12"/>
          <p:cNvGraphicFramePr/>
          <p:nvPr/>
        </p:nvGraphicFramePr>
        <p:xfrm>
          <a:off x="0" y="1174747"/>
          <a:ext cx="12115800" cy="56070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/>
          <p:nvPr/>
        </p:nvGraphicFramePr>
        <p:xfrm>
          <a:off x="20320" y="1310798"/>
          <a:ext cx="11963400" cy="51974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35" name="Rectangle 34"/>
          <p:cNvSpPr/>
          <p:nvPr/>
        </p:nvSpPr>
        <p:spPr>
          <a:xfrm>
            <a:off x="0" y="0"/>
            <a:ext cx="12192000" cy="1148551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Single Family  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8423275" y="1174747"/>
            <a:ext cx="203200" cy="104775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315136"/>
            <a:ext cx="5463592" cy="76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0" y="0"/>
            <a:ext cx="12192000" cy="1148551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Single Family (Tier 1) Customer Impacts  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 descr="A picture containing tree, outdoor, grass&#10;&#10;Description automatically generated"/>
          <p:cNvPicPr/>
          <p:nvPr/>
        </p:nvPicPr>
        <p:blipFill>
          <a:blip r:embed="rId1"/>
          <a:stretch>
            <a:fillRect/>
          </a:stretch>
        </p:blipFill>
        <p:spPr>
          <a:xfrm>
            <a:off x="304800" y="2133600"/>
            <a:ext cx="5943600" cy="3266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705600" y="2438400"/>
          <a:ext cx="5257800" cy="2840356"/>
        </p:xfrm>
        <a:graphic>
          <a:graphicData uri="http://schemas.openxmlformats.org/drawingml/2006/table">
            <a:tbl>
              <a:tblPr firstRow="1" firstCol="1" bandRow="1"/>
              <a:tblGrid>
                <a:gridCol w="2628900"/>
                <a:gridCol w="2628900"/>
              </a:tblGrid>
              <a:tr h="719370">
                <a:tc>
                  <a:txBody>
                    <a:bodyPr/>
                    <a:lstStyle/>
                    <a:p>
                      <a:pPr marL="0" marR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2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Bill Comparison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22"/>
                    </a:solidFill>
                  </a:tcPr>
                </a:tc>
              </a:tr>
              <a:tr h="719370">
                <a:tc>
                  <a:txBody>
                    <a:bodyPr/>
                    <a:lstStyle/>
                    <a:p>
                      <a:pPr marL="0" marR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Current Annual Fee 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$42.48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</a:tr>
              <a:tr h="719370">
                <a:tc>
                  <a:txBody>
                    <a:bodyPr/>
                    <a:lstStyle/>
                    <a:p>
                      <a:pPr marL="0" marR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Calculated Annual Fee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$71.29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1123">
                <a:tc>
                  <a:txBody>
                    <a:bodyPr/>
                    <a:lstStyle/>
                    <a:p>
                      <a:pPr marL="0" marR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 Difference 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$28.81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</a:tr>
              <a:tr h="341123">
                <a:tc>
                  <a:txBody>
                    <a:bodyPr/>
                    <a:lstStyle/>
                    <a:p>
                      <a:pPr marL="0" marR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 Difference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67.8%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324600" y="533400"/>
            <a:ext cx="5486400" cy="609600"/>
          </a:xfrm>
        </p:spPr>
        <p:txBody>
          <a:bodyPr/>
          <a:lstStyle/>
          <a:p>
            <a:r>
              <a:rPr lang="en-US" dirty="0"/>
              <a:t>Agenda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324600" y="1447800"/>
            <a:ext cx="5486400" cy="4742506"/>
          </a:xfrm>
        </p:spPr>
        <p:txBody>
          <a:bodyPr wrap="square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Key Issues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Stormwater Fee Study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Benchmarking Survey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Stormwater Impact Fee Study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Timeline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Results </a:t>
            </a: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 descr="A picture containing green, plant&#10;&#10;Description automatically generated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99" r="-1" b="19750"/>
          <a:stretch>
            <a:fillRect/>
          </a:stretch>
        </p:blipFill>
        <p:spPr>
          <a:xfrm>
            <a:off x="20" y="686758"/>
            <a:ext cx="5486380" cy="5486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0" y="0"/>
            <a:ext cx="12192000" cy="1148551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Single Family (Tier 2) Customer Impacts  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705600" y="2438400"/>
          <a:ext cx="5257800" cy="2840356"/>
        </p:xfrm>
        <a:graphic>
          <a:graphicData uri="http://schemas.openxmlformats.org/drawingml/2006/table">
            <a:tbl>
              <a:tblPr firstRow="1" firstCol="1" bandRow="1"/>
              <a:tblGrid>
                <a:gridCol w="2628900"/>
                <a:gridCol w="2628900"/>
              </a:tblGrid>
              <a:tr h="719370">
                <a:tc>
                  <a:txBody>
                    <a:bodyPr/>
                    <a:lstStyle/>
                    <a:p>
                      <a:pPr marL="0" marR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2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Bill Comparison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22"/>
                    </a:solidFill>
                  </a:tcPr>
                </a:tc>
              </a:tr>
              <a:tr h="719370">
                <a:tc>
                  <a:txBody>
                    <a:bodyPr/>
                    <a:lstStyle/>
                    <a:p>
                      <a:pPr marL="0" marR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Current Annual Fee 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$42.48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</a:tr>
              <a:tr h="719370">
                <a:tc>
                  <a:txBody>
                    <a:bodyPr/>
                    <a:lstStyle/>
                    <a:p>
                      <a:pPr marL="0" marR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Calculated Annual Fee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$139.78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1123">
                <a:tc>
                  <a:txBody>
                    <a:bodyPr/>
                    <a:lstStyle/>
                    <a:p>
                      <a:pPr marL="0" marR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 Difference 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$97.30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</a:tr>
              <a:tr h="341123">
                <a:tc>
                  <a:txBody>
                    <a:bodyPr/>
                    <a:lstStyle/>
                    <a:p>
                      <a:pPr marL="0" marR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 Difference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129.0%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8" name="Picture 7" descr="A picture containing building, outdoor&#10;&#10;Description automatically generated"/>
          <p:cNvPicPr/>
          <p:nvPr/>
        </p:nvPicPr>
        <p:blipFill>
          <a:blip r:embed="rId1"/>
          <a:stretch>
            <a:fillRect/>
          </a:stretch>
        </p:blipFill>
        <p:spPr>
          <a:xfrm>
            <a:off x="381000" y="1781810"/>
            <a:ext cx="5943600" cy="4153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0" y="0"/>
            <a:ext cx="12192000" cy="1148551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Non-Single Family 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Rectangle: Rounded Corners 13"/>
          <p:cNvSpPr/>
          <p:nvPr/>
        </p:nvSpPr>
        <p:spPr>
          <a:xfrm>
            <a:off x="10134600" y="1447800"/>
            <a:ext cx="1905000" cy="914400"/>
          </a:xfrm>
          <a:prstGeom prst="roundRect">
            <a:avLst/>
          </a:prstGeom>
          <a:solidFill>
            <a:srgbClr val="75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Measured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6" name="Chart 15"/>
          <p:cNvGraphicFramePr/>
          <p:nvPr/>
        </p:nvGraphicFramePr>
        <p:xfrm>
          <a:off x="0" y="1522094"/>
          <a:ext cx="12192000" cy="50311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0" y="0"/>
            <a:ext cx="12192000" cy="1148551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Measured Fee Structure for Non-Single Family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27627" y="2463577"/>
            <a:ext cx="2969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Non-Single Family Parcel</a:t>
            </a:r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868101" y="2608927"/>
            <a:ext cx="4114098" cy="2499638"/>
            <a:chOff x="4419257" y="921798"/>
            <a:chExt cx="3987297" cy="2247282"/>
          </a:xfrm>
        </p:grpSpPr>
        <p:sp>
          <p:nvSpPr>
            <p:cNvPr id="5" name="TextBox 4"/>
            <p:cNvSpPr txBox="1"/>
            <p:nvPr/>
          </p:nvSpPr>
          <p:spPr>
            <a:xfrm>
              <a:off x="5966110" y="2799748"/>
              <a:ext cx="1188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+mj-lt"/>
                </a:rPr>
                <a:t>(10 ERUs)</a:t>
              </a:r>
              <a:endParaRPr lang="en-US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901354" y="921798"/>
              <a:ext cx="3505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+mj-lt"/>
                </a:rPr>
                <a:t>Equivalent Residential Units  </a:t>
              </a:r>
              <a:endParaRPr lang="en-US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" name="Equal 11"/>
            <p:cNvSpPr/>
            <p:nvPr/>
          </p:nvSpPr>
          <p:spPr>
            <a:xfrm>
              <a:off x="4419257" y="1732253"/>
              <a:ext cx="609600" cy="500393"/>
            </a:xfrm>
            <a:prstGeom prst="mathEqual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+mj-lt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38128" y="3026064"/>
            <a:ext cx="607350" cy="7654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93145" y="3036845"/>
            <a:ext cx="607350" cy="7654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34836" y="3036845"/>
            <a:ext cx="607350" cy="7654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21545" y="3035266"/>
            <a:ext cx="607350" cy="7654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07345" y="3036845"/>
            <a:ext cx="607350" cy="76547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38128" y="3847965"/>
            <a:ext cx="607350" cy="7654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94624" y="3858746"/>
            <a:ext cx="607350" cy="76547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37059" y="3847965"/>
            <a:ext cx="607350" cy="76547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29687" y="3847965"/>
            <a:ext cx="607350" cy="76547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08824" y="3858746"/>
            <a:ext cx="607350" cy="76547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092239" y="2239902"/>
            <a:ext cx="2969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+mj-lt"/>
              </a:rPr>
              <a:t>Non-Single Family Parcel</a:t>
            </a:r>
            <a:endParaRPr lang="en-US" b="1" dirty="0"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98492" y="2518346"/>
            <a:ext cx="1188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+mj-lt"/>
              </a:rPr>
              <a:t>(10 </a:t>
            </a:r>
            <a:r>
              <a:rPr lang="en-US" b="1" dirty="0" err="1">
                <a:latin typeface="+mj-lt"/>
              </a:rPr>
              <a:t>EBUs</a:t>
            </a:r>
            <a:r>
              <a:rPr lang="en-US" b="1" dirty="0">
                <a:latin typeface="+mj-lt"/>
              </a:rPr>
              <a:t>)</a:t>
            </a:r>
            <a:endParaRPr lang="en-US" b="1" dirty="0"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30142" y="2246214"/>
            <a:ext cx="3470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+mj-lt"/>
              </a:rPr>
              <a:t>Equivalent Billing Units  </a:t>
            </a:r>
            <a:endParaRPr lang="en-US" b="1" dirty="0">
              <a:latin typeface="+mj-lt"/>
            </a:endParaRPr>
          </a:p>
        </p:txBody>
      </p:sp>
      <p:sp>
        <p:nvSpPr>
          <p:cNvPr id="21" name="Freeform: Shape 20"/>
          <p:cNvSpPr/>
          <p:nvPr/>
        </p:nvSpPr>
        <p:spPr>
          <a:xfrm>
            <a:off x="9652766" y="3858746"/>
            <a:ext cx="422314" cy="495759"/>
          </a:xfrm>
          <a:custGeom>
            <a:avLst/>
            <a:gdLst>
              <a:gd name="connsiteX0" fmla="*/ 47740 w 422314"/>
              <a:gd name="connsiteY0" fmla="*/ 0 h 495759"/>
              <a:gd name="connsiteX1" fmla="*/ 44068 w 422314"/>
              <a:gd name="connsiteY1" fmla="*/ 161581 h 495759"/>
              <a:gd name="connsiteX2" fmla="*/ 0 w 422314"/>
              <a:gd name="connsiteY2" fmla="*/ 161581 h 495759"/>
              <a:gd name="connsiteX3" fmla="*/ 3673 w 422314"/>
              <a:gd name="connsiteY3" fmla="*/ 495759 h 495759"/>
              <a:gd name="connsiteX4" fmla="*/ 422314 w 422314"/>
              <a:gd name="connsiteY4" fmla="*/ 492087 h 495759"/>
              <a:gd name="connsiteX5" fmla="*/ 403952 w 422314"/>
              <a:gd name="connsiteY5" fmla="*/ 459036 h 495759"/>
              <a:gd name="connsiteX6" fmla="*/ 411297 w 422314"/>
              <a:gd name="connsiteY6" fmla="*/ 216665 h 495759"/>
              <a:gd name="connsiteX7" fmla="*/ 220338 w 422314"/>
              <a:gd name="connsiteY7" fmla="*/ 209320 h 495759"/>
              <a:gd name="connsiteX8" fmla="*/ 224010 w 422314"/>
              <a:gd name="connsiteY8" fmla="*/ 161581 h 495759"/>
              <a:gd name="connsiteX9" fmla="*/ 172598 w 422314"/>
              <a:gd name="connsiteY9" fmla="*/ 154236 h 495759"/>
              <a:gd name="connsiteX10" fmla="*/ 161581 w 422314"/>
              <a:gd name="connsiteY10" fmla="*/ 7344 h 495759"/>
              <a:gd name="connsiteX11" fmla="*/ 47740 w 422314"/>
              <a:gd name="connsiteY11" fmla="*/ 0 h 4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2314" h="495759">
                <a:moveTo>
                  <a:pt x="47740" y="0"/>
                </a:moveTo>
                <a:lnTo>
                  <a:pt x="44068" y="161581"/>
                </a:lnTo>
                <a:lnTo>
                  <a:pt x="0" y="161581"/>
                </a:lnTo>
                <a:cubicBezTo>
                  <a:pt x="1224" y="272974"/>
                  <a:pt x="2449" y="384366"/>
                  <a:pt x="3673" y="495759"/>
                </a:cubicBezTo>
                <a:lnTo>
                  <a:pt x="422314" y="492087"/>
                </a:lnTo>
                <a:lnTo>
                  <a:pt x="403952" y="459036"/>
                </a:lnTo>
                <a:lnTo>
                  <a:pt x="411297" y="216665"/>
                </a:lnTo>
                <a:lnTo>
                  <a:pt x="220338" y="209320"/>
                </a:lnTo>
                <a:lnTo>
                  <a:pt x="224010" y="161581"/>
                </a:lnTo>
                <a:lnTo>
                  <a:pt x="172598" y="154236"/>
                </a:lnTo>
                <a:lnTo>
                  <a:pt x="161581" y="7344"/>
                </a:lnTo>
                <a:lnTo>
                  <a:pt x="47740" y="0"/>
                </a:lnTo>
                <a:close/>
              </a:path>
            </a:pathLst>
          </a:custGeom>
          <a:pattFill prst="dkUpDiag">
            <a:fgClr>
              <a:schemeClr val="tx2">
                <a:lumMod val="60000"/>
                <a:lumOff val="40000"/>
              </a:schemeClr>
            </a:fgClr>
            <a:bgClr>
              <a:schemeClr val="tx1">
                <a:lumMod val="50000"/>
                <a:lumOff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/>
          <p:cNvSpPr/>
          <p:nvPr/>
        </p:nvSpPr>
        <p:spPr>
          <a:xfrm>
            <a:off x="6909566" y="3847982"/>
            <a:ext cx="422314" cy="495759"/>
          </a:xfrm>
          <a:custGeom>
            <a:avLst/>
            <a:gdLst>
              <a:gd name="connsiteX0" fmla="*/ 47740 w 422314"/>
              <a:gd name="connsiteY0" fmla="*/ 0 h 495759"/>
              <a:gd name="connsiteX1" fmla="*/ 44068 w 422314"/>
              <a:gd name="connsiteY1" fmla="*/ 161581 h 495759"/>
              <a:gd name="connsiteX2" fmla="*/ 0 w 422314"/>
              <a:gd name="connsiteY2" fmla="*/ 161581 h 495759"/>
              <a:gd name="connsiteX3" fmla="*/ 3673 w 422314"/>
              <a:gd name="connsiteY3" fmla="*/ 495759 h 495759"/>
              <a:gd name="connsiteX4" fmla="*/ 422314 w 422314"/>
              <a:gd name="connsiteY4" fmla="*/ 492087 h 495759"/>
              <a:gd name="connsiteX5" fmla="*/ 403952 w 422314"/>
              <a:gd name="connsiteY5" fmla="*/ 459036 h 495759"/>
              <a:gd name="connsiteX6" fmla="*/ 411297 w 422314"/>
              <a:gd name="connsiteY6" fmla="*/ 216665 h 495759"/>
              <a:gd name="connsiteX7" fmla="*/ 220338 w 422314"/>
              <a:gd name="connsiteY7" fmla="*/ 209320 h 495759"/>
              <a:gd name="connsiteX8" fmla="*/ 224010 w 422314"/>
              <a:gd name="connsiteY8" fmla="*/ 161581 h 495759"/>
              <a:gd name="connsiteX9" fmla="*/ 172598 w 422314"/>
              <a:gd name="connsiteY9" fmla="*/ 154236 h 495759"/>
              <a:gd name="connsiteX10" fmla="*/ 161581 w 422314"/>
              <a:gd name="connsiteY10" fmla="*/ 7344 h 495759"/>
              <a:gd name="connsiteX11" fmla="*/ 47740 w 422314"/>
              <a:gd name="connsiteY11" fmla="*/ 0 h 4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2314" h="495759">
                <a:moveTo>
                  <a:pt x="47740" y="0"/>
                </a:moveTo>
                <a:lnTo>
                  <a:pt x="44068" y="161581"/>
                </a:lnTo>
                <a:lnTo>
                  <a:pt x="0" y="161581"/>
                </a:lnTo>
                <a:cubicBezTo>
                  <a:pt x="1224" y="272974"/>
                  <a:pt x="2449" y="384366"/>
                  <a:pt x="3673" y="495759"/>
                </a:cubicBezTo>
                <a:lnTo>
                  <a:pt x="422314" y="492087"/>
                </a:lnTo>
                <a:lnTo>
                  <a:pt x="403952" y="459036"/>
                </a:lnTo>
                <a:lnTo>
                  <a:pt x="411297" y="216665"/>
                </a:lnTo>
                <a:lnTo>
                  <a:pt x="220338" y="209320"/>
                </a:lnTo>
                <a:lnTo>
                  <a:pt x="224010" y="161581"/>
                </a:lnTo>
                <a:lnTo>
                  <a:pt x="172598" y="154236"/>
                </a:lnTo>
                <a:lnTo>
                  <a:pt x="161581" y="7344"/>
                </a:lnTo>
                <a:lnTo>
                  <a:pt x="47740" y="0"/>
                </a:lnTo>
                <a:close/>
              </a:path>
            </a:pathLst>
          </a:custGeom>
          <a:pattFill prst="dkUpDiag">
            <a:fgClr>
              <a:schemeClr val="tx2">
                <a:lumMod val="60000"/>
                <a:lumOff val="40000"/>
              </a:schemeClr>
            </a:fgClr>
            <a:bgClr>
              <a:schemeClr val="tx1">
                <a:lumMod val="50000"/>
                <a:lumOff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/>
          <p:cNvSpPr/>
          <p:nvPr/>
        </p:nvSpPr>
        <p:spPr>
          <a:xfrm>
            <a:off x="6899991" y="3023508"/>
            <a:ext cx="422314" cy="495759"/>
          </a:xfrm>
          <a:custGeom>
            <a:avLst/>
            <a:gdLst>
              <a:gd name="connsiteX0" fmla="*/ 47740 w 422314"/>
              <a:gd name="connsiteY0" fmla="*/ 0 h 495759"/>
              <a:gd name="connsiteX1" fmla="*/ 44068 w 422314"/>
              <a:gd name="connsiteY1" fmla="*/ 161581 h 495759"/>
              <a:gd name="connsiteX2" fmla="*/ 0 w 422314"/>
              <a:gd name="connsiteY2" fmla="*/ 161581 h 495759"/>
              <a:gd name="connsiteX3" fmla="*/ 3673 w 422314"/>
              <a:gd name="connsiteY3" fmla="*/ 495759 h 495759"/>
              <a:gd name="connsiteX4" fmla="*/ 422314 w 422314"/>
              <a:gd name="connsiteY4" fmla="*/ 492087 h 495759"/>
              <a:gd name="connsiteX5" fmla="*/ 403952 w 422314"/>
              <a:gd name="connsiteY5" fmla="*/ 459036 h 495759"/>
              <a:gd name="connsiteX6" fmla="*/ 411297 w 422314"/>
              <a:gd name="connsiteY6" fmla="*/ 216665 h 495759"/>
              <a:gd name="connsiteX7" fmla="*/ 220338 w 422314"/>
              <a:gd name="connsiteY7" fmla="*/ 209320 h 495759"/>
              <a:gd name="connsiteX8" fmla="*/ 224010 w 422314"/>
              <a:gd name="connsiteY8" fmla="*/ 161581 h 495759"/>
              <a:gd name="connsiteX9" fmla="*/ 172598 w 422314"/>
              <a:gd name="connsiteY9" fmla="*/ 154236 h 495759"/>
              <a:gd name="connsiteX10" fmla="*/ 161581 w 422314"/>
              <a:gd name="connsiteY10" fmla="*/ 7344 h 495759"/>
              <a:gd name="connsiteX11" fmla="*/ 47740 w 422314"/>
              <a:gd name="connsiteY11" fmla="*/ 0 h 4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2314" h="495759">
                <a:moveTo>
                  <a:pt x="47740" y="0"/>
                </a:moveTo>
                <a:lnTo>
                  <a:pt x="44068" y="161581"/>
                </a:lnTo>
                <a:lnTo>
                  <a:pt x="0" y="161581"/>
                </a:lnTo>
                <a:cubicBezTo>
                  <a:pt x="1224" y="272974"/>
                  <a:pt x="2449" y="384366"/>
                  <a:pt x="3673" y="495759"/>
                </a:cubicBezTo>
                <a:lnTo>
                  <a:pt x="422314" y="492087"/>
                </a:lnTo>
                <a:lnTo>
                  <a:pt x="403952" y="459036"/>
                </a:lnTo>
                <a:lnTo>
                  <a:pt x="411297" y="216665"/>
                </a:lnTo>
                <a:lnTo>
                  <a:pt x="220338" y="209320"/>
                </a:lnTo>
                <a:lnTo>
                  <a:pt x="224010" y="161581"/>
                </a:lnTo>
                <a:lnTo>
                  <a:pt x="172598" y="154236"/>
                </a:lnTo>
                <a:lnTo>
                  <a:pt x="161581" y="7344"/>
                </a:lnTo>
                <a:lnTo>
                  <a:pt x="47740" y="0"/>
                </a:lnTo>
                <a:close/>
              </a:path>
            </a:pathLst>
          </a:custGeom>
          <a:pattFill prst="dkUpDiag">
            <a:fgClr>
              <a:schemeClr val="tx2">
                <a:lumMod val="60000"/>
                <a:lumOff val="40000"/>
              </a:schemeClr>
            </a:fgClr>
            <a:bgClr>
              <a:schemeClr val="tx1">
                <a:lumMod val="50000"/>
                <a:lumOff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/>
          <p:cNvSpPr/>
          <p:nvPr/>
        </p:nvSpPr>
        <p:spPr>
          <a:xfrm>
            <a:off x="7583320" y="3023508"/>
            <a:ext cx="422314" cy="495759"/>
          </a:xfrm>
          <a:custGeom>
            <a:avLst/>
            <a:gdLst>
              <a:gd name="connsiteX0" fmla="*/ 47740 w 422314"/>
              <a:gd name="connsiteY0" fmla="*/ 0 h 495759"/>
              <a:gd name="connsiteX1" fmla="*/ 44068 w 422314"/>
              <a:gd name="connsiteY1" fmla="*/ 161581 h 495759"/>
              <a:gd name="connsiteX2" fmla="*/ 0 w 422314"/>
              <a:gd name="connsiteY2" fmla="*/ 161581 h 495759"/>
              <a:gd name="connsiteX3" fmla="*/ 3673 w 422314"/>
              <a:gd name="connsiteY3" fmla="*/ 495759 h 495759"/>
              <a:gd name="connsiteX4" fmla="*/ 422314 w 422314"/>
              <a:gd name="connsiteY4" fmla="*/ 492087 h 495759"/>
              <a:gd name="connsiteX5" fmla="*/ 403952 w 422314"/>
              <a:gd name="connsiteY5" fmla="*/ 459036 h 495759"/>
              <a:gd name="connsiteX6" fmla="*/ 411297 w 422314"/>
              <a:gd name="connsiteY6" fmla="*/ 216665 h 495759"/>
              <a:gd name="connsiteX7" fmla="*/ 220338 w 422314"/>
              <a:gd name="connsiteY7" fmla="*/ 209320 h 495759"/>
              <a:gd name="connsiteX8" fmla="*/ 224010 w 422314"/>
              <a:gd name="connsiteY8" fmla="*/ 161581 h 495759"/>
              <a:gd name="connsiteX9" fmla="*/ 172598 w 422314"/>
              <a:gd name="connsiteY9" fmla="*/ 154236 h 495759"/>
              <a:gd name="connsiteX10" fmla="*/ 161581 w 422314"/>
              <a:gd name="connsiteY10" fmla="*/ 7344 h 495759"/>
              <a:gd name="connsiteX11" fmla="*/ 47740 w 422314"/>
              <a:gd name="connsiteY11" fmla="*/ 0 h 4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2314" h="495759">
                <a:moveTo>
                  <a:pt x="47740" y="0"/>
                </a:moveTo>
                <a:lnTo>
                  <a:pt x="44068" y="161581"/>
                </a:lnTo>
                <a:lnTo>
                  <a:pt x="0" y="161581"/>
                </a:lnTo>
                <a:cubicBezTo>
                  <a:pt x="1224" y="272974"/>
                  <a:pt x="2449" y="384366"/>
                  <a:pt x="3673" y="495759"/>
                </a:cubicBezTo>
                <a:lnTo>
                  <a:pt x="422314" y="492087"/>
                </a:lnTo>
                <a:lnTo>
                  <a:pt x="403952" y="459036"/>
                </a:lnTo>
                <a:lnTo>
                  <a:pt x="411297" y="216665"/>
                </a:lnTo>
                <a:lnTo>
                  <a:pt x="220338" y="209320"/>
                </a:lnTo>
                <a:lnTo>
                  <a:pt x="224010" y="161581"/>
                </a:lnTo>
                <a:lnTo>
                  <a:pt x="172598" y="154236"/>
                </a:lnTo>
                <a:lnTo>
                  <a:pt x="161581" y="7344"/>
                </a:lnTo>
                <a:lnTo>
                  <a:pt x="47740" y="0"/>
                </a:lnTo>
                <a:close/>
              </a:path>
            </a:pathLst>
          </a:custGeom>
          <a:pattFill prst="dkUpDiag">
            <a:fgClr>
              <a:schemeClr val="tx2">
                <a:lumMod val="60000"/>
                <a:lumOff val="40000"/>
              </a:schemeClr>
            </a:fgClr>
            <a:bgClr>
              <a:schemeClr val="tx1">
                <a:lumMod val="50000"/>
                <a:lumOff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/>
          <p:cNvSpPr/>
          <p:nvPr/>
        </p:nvSpPr>
        <p:spPr>
          <a:xfrm>
            <a:off x="7590774" y="3836259"/>
            <a:ext cx="422314" cy="495759"/>
          </a:xfrm>
          <a:custGeom>
            <a:avLst/>
            <a:gdLst>
              <a:gd name="connsiteX0" fmla="*/ 47740 w 422314"/>
              <a:gd name="connsiteY0" fmla="*/ 0 h 495759"/>
              <a:gd name="connsiteX1" fmla="*/ 44068 w 422314"/>
              <a:gd name="connsiteY1" fmla="*/ 161581 h 495759"/>
              <a:gd name="connsiteX2" fmla="*/ 0 w 422314"/>
              <a:gd name="connsiteY2" fmla="*/ 161581 h 495759"/>
              <a:gd name="connsiteX3" fmla="*/ 3673 w 422314"/>
              <a:gd name="connsiteY3" fmla="*/ 495759 h 495759"/>
              <a:gd name="connsiteX4" fmla="*/ 422314 w 422314"/>
              <a:gd name="connsiteY4" fmla="*/ 492087 h 495759"/>
              <a:gd name="connsiteX5" fmla="*/ 403952 w 422314"/>
              <a:gd name="connsiteY5" fmla="*/ 459036 h 495759"/>
              <a:gd name="connsiteX6" fmla="*/ 411297 w 422314"/>
              <a:gd name="connsiteY6" fmla="*/ 216665 h 495759"/>
              <a:gd name="connsiteX7" fmla="*/ 220338 w 422314"/>
              <a:gd name="connsiteY7" fmla="*/ 209320 h 495759"/>
              <a:gd name="connsiteX8" fmla="*/ 224010 w 422314"/>
              <a:gd name="connsiteY8" fmla="*/ 161581 h 495759"/>
              <a:gd name="connsiteX9" fmla="*/ 172598 w 422314"/>
              <a:gd name="connsiteY9" fmla="*/ 154236 h 495759"/>
              <a:gd name="connsiteX10" fmla="*/ 161581 w 422314"/>
              <a:gd name="connsiteY10" fmla="*/ 7344 h 495759"/>
              <a:gd name="connsiteX11" fmla="*/ 47740 w 422314"/>
              <a:gd name="connsiteY11" fmla="*/ 0 h 4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2314" h="495759">
                <a:moveTo>
                  <a:pt x="47740" y="0"/>
                </a:moveTo>
                <a:lnTo>
                  <a:pt x="44068" y="161581"/>
                </a:lnTo>
                <a:lnTo>
                  <a:pt x="0" y="161581"/>
                </a:lnTo>
                <a:cubicBezTo>
                  <a:pt x="1224" y="272974"/>
                  <a:pt x="2449" y="384366"/>
                  <a:pt x="3673" y="495759"/>
                </a:cubicBezTo>
                <a:lnTo>
                  <a:pt x="422314" y="492087"/>
                </a:lnTo>
                <a:lnTo>
                  <a:pt x="403952" y="459036"/>
                </a:lnTo>
                <a:lnTo>
                  <a:pt x="411297" y="216665"/>
                </a:lnTo>
                <a:lnTo>
                  <a:pt x="220338" y="209320"/>
                </a:lnTo>
                <a:lnTo>
                  <a:pt x="224010" y="161581"/>
                </a:lnTo>
                <a:lnTo>
                  <a:pt x="172598" y="154236"/>
                </a:lnTo>
                <a:lnTo>
                  <a:pt x="161581" y="7344"/>
                </a:lnTo>
                <a:lnTo>
                  <a:pt x="47740" y="0"/>
                </a:lnTo>
                <a:close/>
              </a:path>
            </a:pathLst>
          </a:custGeom>
          <a:pattFill prst="dkUpDiag">
            <a:fgClr>
              <a:schemeClr val="tx2">
                <a:lumMod val="60000"/>
                <a:lumOff val="40000"/>
              </a:schemeClr>
            </a:fgClr>
            <a:bgClr>
              <a:schemeClr val="tx1">
                <a:lumMod val="50000"/>
                <a:lumOff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/>
          <p:cNvSpPr/>
          <p:nvPr/>
        </p:nvSpPr>
        <p:spPr>
          <a:xfrm>
            <a:off x="8291878" y="3827228"/>
            <a:ext cx="422314" cy="495759"/>
          </a:xfrm>
          <a:custGeom>
            <a:avLst/>
            <a:gdLst>
              <a:gd name="connsiteX0" fmla="*/ 47740 w 422314"/>
              <a:gd name="connsiteY0" fmla="*/ 0 h 495759"/>
              <a:gd name="connsiteX1" fmla="*/ 44068 w 422314"/>
              <a:gd name="connsiteY1" fmla="*/ 161581 h 495759"/>
              <a:gd name="connsiteX2" fmla="*/ 0 w 422314"/>
              <a:gd name="connsiteY2" fmla="*/ 161581 h 495759"/>
              <a:gd name="connsiteX3" fmla="*/ 3673 w 422314"/>
              <a:gd name="connsiteY3" fmla="*/ 495759 h 495759"/>
              <a:gd name="connsiteX4" fmla="*/ 422314 w 422314"/>
              <a:gd name="connsiteY4" fmla="*/ 492087 h 495759"/>
              <a:gd name="connsiteX5" fmla="*/ 403952 w 422314"/>
              <a:gd name="connsiteY5" fmla="*/ 459036 h 495759"/>
              <a:gd name="connsiteX6" fmla="*/ 411297 w 422314"/>
              <a:gd name="connsiteY6" fmla="*/ 216665 h 495759"/>
              <a:gd name="connsiteX7" fmla="*/ 220338 w 422314"/>
              <a:gd name="connsiteY7" fmla="*/ 209320 h 495759"/>
              <a:gd name="connsiteX8" fmla="*/ 224010 w 422314"/>
              <a:gd name="connsiteY8" fmla="*/ 161581 h 495759"/>
              <a:gd name="connsiteX9" fmla="*/ 172598 w 422314"/>
              <a:gd name="connsiteY9" fmla="*/ 154236 h 495759"/>
              <a:gd name="connsiteX10" fmla="*/ 161581 w 422314"/>
              <a:gd name="connsiteY10" fmla="*/ 7344 h 495759"/>
              <a:gd name="connsiteX11" fmla="*/ 47740 w 422314"/>
              <a:gd name="connsiteY11" fmla="*/ 0 h 4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2314" h="495759">
                <a:moveTo>
                  <a:pt x="47740" y="0"/>
                </a:moveTo>
                <a:lnTo>
                  <a:pt x="44068" y="161581"/>
                </a:lnTo>
                <a:lnTo>
                  <a:pt x="0" y="161581"/>
                </a:lnTo>
                <a:cubicBezTo>
                  <a:pt x="1224" y="272974"/>
                  <a:pt x="2449" y="384366"/>
                  <a:pt x="3673" y="495759"/>
                </a:cubicBezTo>
                <a:lnTo>
                  <a:pt x="422314" y="492087"/>
                </a:lnTo>
                <a:lnTo>
                  <a:pt x="403952" y="459036"/>
                </a:lnTo>
                <a:lnTo>
                  <a:pt x="411297" y="216665"/>
                </a:lnTo>
                <a:lnTo>
                  <a:pt x="220338" y="209320"/>
                </a:lnTo>
                <a:lnTo>
                  <a:pt x="224010" y="161581"/>
                </a:lnTo>
                <a:lnTo>
                  <a:pt x="172598" y="154236"/>
                </a:lnTo>
                <a:lnTo>
                  <a:pt x="161581" y="7344"/>
                </a:lnTo>
                <a:lnTo>
                  <a:pt x="47740" y="0"/>
                </a:lnTo>
                <a:close/>
              </a:path>
            </a:pathLst>
          </a:custGeom>
          <a:pattFill prst="dkUpDiag">
            <a:fgClr>
              <a:schemeClr val="tx2">
                <a:lumMod val="60000"/>
                <a:lumOff val="40000"/>
              </a:schemeClr>
            </a:fgClr>
            <a:bgClr>
              <a:schemeClr val="tx1">
                <a:lumMod val="50000"/>
                <a:lumOff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/>
          <p:cNvSpPr/>
          <p:nvPr/>
        </p:nvSpPr>
        <p:spPr>
          <a:xfrm>
            <a:off x="8967142" y="3860226"/>
            <a:ext cx="422314" cy="495759"/>
          </a:xfrm>
          <a:custGeom>
            <a:avLst/>
            <a:gdLst>
              <a:gd name="connsiteX0" fmla="*/ 47740 w 422314"/>
              <a:gd name="connsiteY0" fmla="*/ 0 h 495759"/>
              <a:gd name="connsiteX1" fmla="*/ 44068 w 422314"/>
              <a:gd name="connsiteY1" fmla="*/ 161581 h 495759"/>
              <a:gd name="connsiteX2" fmla="*/ 0 w 422314"/>
              <a:gd name="connsiteY2" fmla="*/ 161581 h 495759"/>
              <a:gd name="connsiteX3" fmla="*/ 3673 w 422314"/>
              <a:gd name="connsiteY3" fmla="*/ 495759 h 495759"/>
              <a:gd name="connsiteX4" fmla="*/ 422314 w 422314"/>
              <a:gd name="connsiteY4" fmla="*/ 492087 h 495759"/>
              <a:gd name="connsiteX5" fmla="*/ 403952 w 422314"/>
              <a:gd name="connsiteY5" fmla="*/ 459036 h 495759"/>
              <a:gd name="connsiteX6" fmla="*/ 411297 w 422314"/>
              <a:gd name="connsiteY6" fmla="*/ 216665 h 495759"/>
              <a:gd name="connsiteX7" fmla="*/ 220338 w 422314"/>
              <a:gd name="connsiteY7" fmla="*/ 209320 h 495759"/>
              <a:gd name="connsiteX8" fmla="*/ 224010 w 422314"/>
              <a:gd name="connsiteY8" fmla="*/ 161581 h 495759"/>
              <a:gd name="connsiteX9" fmla="*/ 172598 w 422314"/>
              <a:gd name="connsiteY9" fmla="*/ 154236 h 495759"/>
              <a:gd name="connsiteX10" fmla="*/ 161581 w 422314"/>
              <a:gd name="connsiteY10" fmla="*/ 7344 h 495759"/>
              <a:gd name="connsiteX11" fmla="*/ 47740 w 422314"/>
              <a:gd name="connsiteY11" fmla="*/ 0 h 4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2314" h="495759">
                <a:moveTo>
                  <a:pt x="47740" y="0"/>
                </a:moveTo>
                <a:lnTo>
                  <a:pt x="44068" y="161581"/>
                </a:lnTo>
                <a:lnTo>
                  <a:pt x="0" y="161581"/>
                </a:lnTo>
                <a:cubicBezTo>
                  <a:pt x="1224" y="272974"/>
                  <a:pt x="2449" y="384366"/>
                  <a:pt x="3673" y="495759"/>
                </a:cubicBezTo>
                <a:lnTo>
                  <a:pt x="422314" y="492087"/>
                </a:lnTo>
                <a:lnTo>
                  <a:pt x="403952" y="459036"/>
                </a:lnTo>
                <a:lnTo>
                  <a:pt x="411297" y="216665"/>
                </a:lnTo>
                <a:lnTo>
                  <a:pt x="220338" y="209320"/>
                </a:lnTo>
                <a:lnTo>
                  <a:pt x="224010" y="161581"/>
                </a:lnTo>
                <a:lnTo>
                  <a:pt x="172598" y="154236"/>
                </a:lnTo>
                <a:lnTo>
                  <a:pt x="161581" y="7344"/>
                </a:lnTo>
                <a:lnTo>
                  <a:pt x="47740" y="0"/>
                </a:lnTo>
                <a:close/>
              </a:path>
            </a:pathLst>
          </a:custGeom>
          <a:pattFill prst="dkUpDiag">
            <a:fgClr>
              <a:schemeClr val="tx2">
                <a:lumMod val="60000"/>
                <a:lumOff val="40000"/>
              </a:schemeClr>
            </a:fgClr>
            <a:bgClr>
              <a:schemeClr val="tx1">
                <a:lumMod val="50000"/>
                <a:lumOff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/>
          <p:cNvSpPr/>
          <p:nvPr/>
        </p:nvSpPr>
        <p:spPr>
          <a:xfrm>
            <a:off x="8281408" y="3035052"/>
            <a:ext cx="422314" cy="495759"/>
          </a:xfrm>
          <a:custGeom>
            <a:avLst/>
            <a:gdLst>
              <a:gd name="connsiteX0" fmla="*/ 47740 w 422314"/>
              <a:gd name="connsiteY0" fmla="*/ 0 h 495759"/>
              <a:gd name="connsiteX1" fmla="*/ 44068 w 422314"/>
              <a:gd name="connsiteY1" fmla="*/ 161581 h 495759"/>
              <a:gd name="connsiteX2" fmla="*/ 0 w 422314"/>
              <a:gd name="connsiteY2" fmla="*/ 161581 h 495759"/>
              <a:gd name="connsiteX3" fmla="*/ 3673 w 422314"/>
              <a:gd name="connsiteY3" fmla="*/ 495759 h 495759"/>
              <a:gd name="connsiteX4" fmla="*/ 422314 w 422314"/>
              <a:gd name="connsiteY4" fmla="*/ 492087 h 495759"/>
              <a:gd name="connsiteX5" fmla="*/ 403952 w 422314"/>
              <a:gd name="connsiteY5" fmla="*/ 459036 h 495759"/>
              <a:gd name="connsiteX6" fmla="*/ 411297 w 422314"/>
              <a:gd name="connsiteY6" fmla="*/ 216665 h 495759"/>
              <a:gd name="connsiteX7" fmla="*/ 220338 w 422314"/>
              <a:gd name="connsiteY7" fmla="*/ 209320 h 495759"/>
              <a:gd name="connsiteX8" fmla="*/ 224010 w 422314"/>
              <a:gd name="connsiteY8" fmla="*/ 161581 h 495759"/>
              <a:gd name="connsiteX9" fmla="*/ 172598 w 422314"/>
              <a:gd name="connsiteY9" fmla="*/ 154236 h 495759"/>
              <a:gd name="connsiteX10" fmla="*/ 161581 w 422314"/>
              <a:gd name="connsiteY10" fmla="*/ 7344 h 495759"/>
              <a:gd name="connsiteX11" fmla="*/ 47740 w 422314"/>
              <a:gd name="connsiteY11" fmla="*/ 0 h 4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2314" h="495759">
                <a:moveTo>
                  <a:pt x="47740" y="0"/>
                </a:moveTo>
                <a:lnTo>
                  <a:pt x="44068" y="161581"/>
                </a:lnTo>
                <a:lnTo>
                  <a:pt x="0" y="161581"/>
                </a:lnTo>
                <a:cubicBezTo>
                  <a:pt x="1224" y="272974"/>
                  <a:pt x="2449" y="384366"/>
                  <a:pt x="3673" y="495759"/>
                </a:cubicBezTo>
                <a:lnTo>
                  <a:pt x="422314" y="492087"/>
                </a:lnTo>
                <a:lnTo>
                  <a:pt x="403952" y="459036"/>
                </a:lnTo>
                <a:lnTo>
                  <a:pt x="411297" y="216665"/>
                </a:lnTo>
                <a:lnTo>
                  <a:pt x="220338" y="209320"/>
                </a:lnTo>
                <a:lnTo>
                  <a:pt x="224010" y="161581"/>
                </a:lnTo>
                <a:lnTo>
                  <a:pt x="172598" y="154236"/>
                </a:lnTo>
                <a:lnTo>
                  <a:pt x="161581" y="7344"/>
                </a:lnTo>
                <a:lnTo>
                  <a:pt x="47740" y="0"/>
                </a:lnTo>
                <a:close/>
              </a:path>
            </a:pathLst>
          </a:custGeom>
          <a:pattFill prst="dkUpDiag">
            <a:fgClr>
              <a:schemeClr val="tx2">
                <a:lumMod val="60000"/>
                <a:lumOff val="40000"/>
              </a:schemeClr>
            </a:fgClr>
            <a:bgClr>
              <a:schemeClr val="tx1">
                <a:lumMod val="50000"/>
                <a:lumOff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/>
          <p:cNvSpPr/>
          <p:nvPr/>
        </p:nvSpPr>
        <p:spPr>
          <a:xfrm>
            <a:off x="8967142" y="3026064"/>
            <a:ext cx="422314" cy="495759"/>
          </a:xfrm>
          <a:custGeom>
            <a:avLst/>
            <a:gdLst>
              <a:gd name="connsiteX0" fmla="*/ 47740 w 422314"/>
              <a:gd name="connsiteY0" fmla="*/ 0 h 495759"/>
              <a:gd name="connsiteX1" fmla="*/ 44068 w 422314"/>
              <a:gd name="connsiteY1" fmla="*/ 161581 h 495759"/>
              <a:gd name="connsiteX2" fmla="*/ 0 w 422314"/>
              <a:gd name="connsiteY2" fmla="*/ 161581 h 495759"/>
              <a:gd name="connsiteX3" fmla="*/ 3673 w 422314"/>
              <a:gd name="connsiteY3" fmla="*/ 495759 h 495759"/>
              <a:gd name="connsiteX4" fmla="*/ 422314 w 422314"/>
              <a:gd name="connsiteY4" fmla="*/ 492087 h 495759"/>
              <a:gd name="connsiteX5" fmla="*/ 403952 w 422314"/>
              <a:gd name="connsiteY5" fmla="*/ 459036 h 495759"/>
              <a:gd name="connsiteX6" fmla="*/ 411297 w 422314"/>
              <a:gd name="connsiteY6" fmla="*/ 216665 h 495759"/>
              <a:gd name="connsiteX7" fmla="*/ 220338 w 422314"/>
              <a:gd name="connsiteY7" fmla="*/ 209320 h 495759"/>
              <a:gd name="connsiteX8" fmla="*/ 224010 w 422314"/>
              <a:gd name="connsiteY8" fmla="*/ 161581 h 495759"/>
              <a:gd name="connsiteX9" fmla="*/ 172598 w 422314"/>
              <a:gd name="connsiteY9" fmla="*/ 154236 h 495759"/>
              <a:gd name="connsiteX10" fmla="*/ 161581 w 422314"/>
              <a:gd name="connsiteY10" fmla="*/ 7344 h 495759"/>
              <a:gd name="connsiteX11" fmla="*/ 47740 w 422314"/>
              <a:gd name="connsiteY11" fmla="*/ 0 h 4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2314" h="495759">
                <a:moveTo>
                  <a:pt x="47740" y="0"/>
                </a:moveTo>
                <a:lnTo>
                  <a:pt x="44068" y="161581"/>
                </a:lnTo>
                <a:lnTo>
                  <a:pt x="0" y="161581"/>
                </a:lnTo>
                <a:cubicBezTo>
                  <a:pt x="1224" y="272974"/>
                  <a:pt x="2449" y="384366"/>
                  <a:pt x="3673" y="495759"/>
                </a:cubicBezTo>
                <a:lnTo>
                  <a:pt x="422314" y="492087"/>
                </a:lnTo>
                <a:lnTo>
                  <a:pt x="403952" y="459036"/>
                </a:lnTo>
                <a:lnTo>
                  <a:pt x="411297" y="216665"/>
                </a:lnTo>
                <a:lnTo>
                  <a:pt x="220338" y="209320"/>
                </a:lnTo>
                <a:lnTo>
                  <a:pt x="224010" y="161581"/>
                </a:lnTo>
                <a:lnTo>
                  <a:pt x="172598" y="154236"/>
                </a:lnTo>
                <a:lnTo>
                  <a:pt x="161581" y="7344"/>
                </a:lnTo>
                <a:lnTo>
                  <a:pt x="47740" y="0"/>
                </a:lnTo>
                <a:close/>
              </a:path>
            </a:pathLst>
          </a:custGeom>
          <a:pattFill prst="dkUpDiag">
            <a:fgClr>
              <a:schemeClr val="tx2">
                <a:lumMod val="60000"/>
                <a:lumOff val="40000"/>
              </a:schemeClr>
            </a:fgClr>
            <a:bgClr>
              <a:schemeClr val="tx1">
                <a:lumMod val="50000"/>
                <a:lumOff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/>
          <p:cNvSpPr/>
          <p:nvPr/>
        </p:nvSpPr>
        <p:spPr>
          <a:xfrm>
            <a:off x="9652537" y="3026063"/>
            <a:ext cx="422314" cy="495759"/>
          </a:xfrm>
          <a:custGeom>
            <a:avLst/>
            <a:gdLst>
              <a:gd name="connsiteX0" fmla="*/ 47740 w 422314"/>
              <a:gd name="connsiteY0" fmla="*/ 0 h 495759"/>
              <a:gd name="connsiteX1" fmla="*/ 44068 w 422314"/>
              <a:gd name="connsiteY1" fmla="*/ 161581 h 495759"/>
              <a:gd name="connsiteX2" fmla="*/ 0 w 422314"/>
              <a:gd name="connsiteY2" fmla="*/ 161581 h 495759"/>
              <a:gd name="connsiteX3" fmla="*/ 3673 w 422314"/>
              <a:gd name="connsiteY3" fmla="*/ 495759 h 495759"/>
              <a:gd name="connsiteX4" fmla="*/ 422314 w 422314"/>
              <a:gd name="connsiteY4" fmla="*/ 492087 h 495759"/>
              <a:gd name="connsiteX5" fmla="*/ 403952 w 422314"/>
              <a:gd name="connsiteY5" fmla="*/ 459036 h 495759"/>
              <a:gd name="connsiteX6" fmla="*/ 411297 w 422314"/>
              <a:gd name="connsiteY6" fmla="*/ 216665 h 495759"/>
              <a:gd name="connsiteX7" fmla="*/ 220338 w 422314"/>
              <a:gd name="connsiteY7" fmla="*/ 209320 h 495759"/>
              <a:gd name="connsiteX8" fmla="*/ 224010 w 422314"/>
              <a:gd name="connsiteY8" fmla="*/ 161581 h 495759"/>
              <a:gd name="connsiteX9" fmla="*/ 172598 w 422314"/>
              <a:gd name="connsiteY9" fmla="*/ 154236 h 495759"/>
              <a:gd name="connsiteX10" fmla="*/ 161581 w 422314"/>
              <a:gd name="connsiteY10" fmla="*/ 7344 h 495759"/>
              <a:gd name="connsiteX11" fmla="*/ 47740 w 422314"/>
              <a:gd name="connsiteY11" fmla="*/ 0 h 4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2314" h="495759">
                <a:moveTo>
                  <a:pt x="47740" y="0"/>
                </a:moveTo>
                <a:lnTo>
                  <a:pt x="44068" y="161581"/>
                </a:lnTo>
                <a:lnTo>
                  <a:pt x="0" y="161581"/>
                </a:lnTo>
                <a:cubicBezTo>
                  <a:pt x="1224" y="272974"/>
                  <a:pt x="2449" y="384366"/>
                  <a:pt x="3673" y="495759"/>
                </a:cubicBezTo>
                <a:lnTo>
                  <a:pt x="422314" y="492087"/>
                </a:lnTo>
                <a:lnTo>
                  <a:pt x="403952" y="459036"/>
                </a:lnTo>
                <a:lnTo>
                  <a:pt x="411297" y="216665"/>
                </a:lnTo>
                <a:lnTo>
                  <a:pt x="220338" y="209320"/>
                </a:lnTo>
                <a:lnTo>
                  <a:pt x="224010" y="161581"/>
                </a:lnTo>
                <a:lnTo>
                  <a:pt x="172598" y="154236"/>
                </a:lnTo>
                <a:lnTo>
                  <a:pt x="161581" y="7344"/>
                </a:lnTo>
                <a:lnTo>
                  <a:pt x="47740" y="0"/>
                </a:lnTo>
                <a:close/>
              </a:path>
            </a:pathLst>
          </a:custGeom>
          <a:pattFill prst="dkUpDiag">
            <a:fgClr>
              <a:schemeClr val="tx2">
                <a:lumMod val="60000"/>
                <a:lumOff val="40000"/>
              </a:schemeClr>
            </a:fgClr>
            <a:bgClr>
              <a:schemeClr val="tx1">
                <a:lumMod val="50000"/>
                <a:lumOff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1666460" y="2751335"/>
            <a:ext cx="4429540" cy="2689051"/>
            <a:chOff x="567517" y="1733550"/>
            <a:chExt cx="3336138" cy="1808104"/>
          </a:xfrm>
        </p:grpSpPr>
        <p:sp>
          <p:nvSpPr>
            <p:cNvPr id="32" name="TextBox 31"/>
            <p:cNvSpPr txBox="1"/>
            <p:nvPr/>
          </p:nvSpPr>
          <p:spPr>
            <a:xfrm>
              <a:off x="942588" y="3172322"/>
              <a:ext cx="29610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+mj-lt"/>
                </a:rPr>
                <a:t>16,000 Sq. Ft. Impervious </a:t>
              </a:r>
              <a:endParaRPr lang="en-US" b="1" dirty="0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33" name="Picture 32" descr="Screen Clippi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517" y="1733550"/>
              <a:ext cx="2831474" cy="1375102"/>
            </a:xfrm>
            <a:prstGeom prst="rect">
              <a:avLst/>
            </a:prstGeom>
          </p:spPr>
        </p:pic>
      </p:grpSp>
      <p:sp>
        <p:nvSpPr>
          <p:cNvPr id="34" name="Content Placeholder 1"/>
          <p:cNvSpPr>
            <a:spLocks noGrp="1"/>
          </p:cNvSpPr>
          <p:nvPr>
            <p:ph idx="1"/>
          </p:nvPr>
        </p:nvSpPr>
        <p:spPr>
          <a:xfrm>
            <a:off x="1333500" y="5518404"/>
            <a:ext cx="9525000" cy="913201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/>
              <a:t>Impervious area measured as Equivalent Billing Units (EBUs) is typically used as a basis for determining stormwater fees. </a:t>
            </a:r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0" y="0"/>
            <a:ext cx="12192000" cy="1148551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Non-Single Family Customer Impacts  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438400"/>
            <a:ext cx="6193155" cy="25787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781800" y="1588219"/>
          <a:ext cx="5257800" cy="4376337"/>
        </p:xfrm>
        <a:graphic>
          <a:graphicData uri="http://schemas.openxmlformats.org/drawingml/2006/table">
            <a:tbl>
              <a:tblPr firstRow="1" firstCol="1" bandRow="1"/>
              <a:tblGrid>
                <a:gridCol w="2628900"/>
                <a:gridCol w="2628900"/>
              </a:tblGrid>
              <a:tr h="719370">
                <a:tc>
                  <a:txBody>
                    <a:bodyPr/>
                    <a:lstStyle/>
                    <a:p>
                      <a:pPr marL="0" marR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2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Bill Comparison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22"/>
                    </a:solidFill>
                  </a:tcPr>
                </a:tc>
              </a:tr>
              <a:tr h="816611">
                <a:tc>
                  <a:txBody>
                    <a:bodyPr/>
                    <a:lstStyle/>
                    <a:p>
                      <a:pPr marL="0" marR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Impervious Area (sq. ft.)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8,065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</a:tr>
              <a:tr h="719370">
                <a:tc>
                  <a:txBody>
                    <a:bodyPr/>
                    <a:lstStyle/>
                    <a:p>
                      <a:pPr marL="0" marR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Number of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EBUs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(8,065 sq. ft./ 3,900 EBU) = 2.07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19370">
                <a:tc>
                  <a:txBody>
                    <a:bodyPr/>
                    <a:lstStyle/>
                    <a:p>
                      <a:pPr marL="0" marR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Current Annual Fee 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$106.56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</a:tr>
              <a:tr h="719370">
                <a:tc>
                  <a:txBody>
                    <a:bodyPr/>
                    <a:lstStyle/>
                    <a:p>
                      <a:pPr marL="0" marR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Calculated Annual Fee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$289.34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1123">
                <a:tc>
                  <a:txBody>
                    <a:bodyPr/>
                    <a:lstStyle/>
                    <a:p>
                      <a:pPr marL="0" marR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 Difference 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$182.78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</a:tr>
              <a:tr h="341123">
                <a:tc>
                  <a:txBody>
                    <a:bodyPr/>
                    <a:lstStyle/>
                    <a:p>
                      <a:pPr marL="0" marR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 Difference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71.5%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0" y="0"/>
            <a:ext cx="12192000" cy="1148551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Non-Single Family Customer Impacts  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781800" y="1588219"/>
          <a:ext cx="5257800" cy="4279096"/>
        </p:xfrm>
        <a:graphic>
          <a:graphicData uri="http://schemas.openxmlformats.org/drawingml/2006/table">
            <a:tbl>
              <a:tblPr firstRow="1" firstCol="1" bandRow="1"/>
              <a:tblGrid>
                <a:gridCol w="2628900"/>
                <a:gridCol w="2628900"/>
              </a:tblGrid>
              <a:tr h="719370">
                <a:tc>
                  <a:txBody>
                    <a:bodyPr/>
                    <a:lstStyle/>
                    <a:p>
                      <a:pPr marL="0" marR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2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Bill Comparison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22"/>
                    </a:solidFill>
                  </a:tcPr>
                </a:tc>
              </a:tr>
              <a:tr h="719370">
                <a:tc>
                  <a:txBody>
                    <a:bodyPr/>
                    <a:lstStyle/>
                    <a:p>
                      <a:pPr marL="0" marR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Impervious Area (sq. ft.)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36,420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</a:tr>
              <a:tr h="719370">
                <a:tc>
                  <a:txBody>
                    <a:bodyPr/>
                    <a:lstStyle/>
                    <a:p>
                      <a:pPr marL="0" marR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Number of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EBUs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(36,420 sq. ft. / 3,900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EBU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= 9.33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19370">
                <a:tc>
                  <a:txBody>
                    <a:bodyPr/>
                    <a:lstStyle/>
                    <a:p>
                      <a:pPr marL="0" marR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Current Annual Fee 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$106.56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</a:tr>
              <a:tr h="719370">
                <a:tc>
                  <a:txBody>
                    <a:bodyPr/>
                    <a:lstStyle/>
                    <a:p>
                      <a:pPr marL="0" marR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Calculated Annual Fee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$1,304.15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1123">
                <a:tc>
                  <a:txBody>
                    <a:bodyPr/>
                    <a:lstStyle/>
                    <a:p>
                      <a:pPr marL="0" marR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 Difference 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$1,197.59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</a:tr>
              <a:tr h="341123">
                <a:tc>
                  <a:txBody>
                    <a:bodyPr/>
                    <a:lstStyle/>
                    <a:p>
                      <a:pPr marL="0" marR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 Difference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1,124.0%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4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668144"/>
            <a:ext cx="6288405" cy="4119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0" y="0"/>
            <a:ext cx="12192000" cy="1148551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Vacant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Rectangle: Rounded Corners 13"/>
          <p:cNvSpPr/>
          <p:nvPr/>
        </p:nvSpPr>
        <p:spPr>
          <a:xfrm>
            <a:off x="9296400" y="1447800"/>
            <a:ext cx="1905000" cy="914400"/>
          </a:xfrm>
          <a:prstGeom prst="roundRect">
            <a:avLst/>
          </a:prstGeom>
          <a:solidFill>
            <a:srgbClr val="75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Measured Gross Area 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9296400" y="2504440"/>
            <a:ext cx="1905000" cy="914400"/>
          </a:xfrm>
          <a:prstGeom prst="roundRect">
            <a:avLst/>
          </a:prstGeom>
          <a:solidFill>
            <a:srgbClr val="75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Capped at 5 Acres 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Map&#10;&#10;Description automatically generated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219200"/>
            <a:ext cx="7239000" cy="5567248"/>
          </a:xfrm>
          <a:prstGeom prst="rect">
            <a:avLst/>
          </a:prstGeom>
        </p:spPr>
      </p:pic>
      <p:sp>
        <p:nvSpPr>
          <p:cNvPr id="7" name="Rectangle: Rounded Corners 6"/>
          <p:cNvSpPr/>
          <p:nvPr/>
        </p:nvSpPr>
        <p:spPr>
          <a:xfrm>
            <a:off x="9296400" y="3581401"/>
            <a:ext cx="1905000" cy="914400"/>
          </a:xfrm>
          <a:prstGeom prst="roundRect">
            <a:avLst/>
          </a:prstGeom>
          <a:solidFill>
            <a:srgbClr val="75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kern="0" dirty="0">
                <a:solidFill>
                  <a:prstClr val="white"/>
                </a:solidFill>
                <a:latin typeface="Calibri" panose="020F0502020204030204"/>
              </a:rPr>
              <a:t>1 sq. ft. of gross area = .29 Impervious area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0" y="0"/>
            <a:ext cx="12192000" cy="1148551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Vacant Customer Impacts 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781800" y="1588219"/>
          <a:ext cx="5257800" cy="3937973"/>
        </p:xfrm>
        <a:graphic>
          <a:graphicData uri="http://schemas.openxmlformats.org/drawingml/2006/table">
            <a:tbl>
              <a:tblPr firstRow="1" firstCol="1" bandRow="1"/>
              <a:tblGrid>
                <a:gridCol w="2628900"/>
                <a:gridCol w="2628900"/>
              </a:tblGrid>
              <a:tr h="719370">
                <a:tc>
                  <a:txBody>
                    <a:bodyPr/>
                    <a:lstStyle/>
                    <a:p>
                      <a:pPr marL="0" marR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2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Bill Comparison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22"/>
                    </a:solidFill>
                  </a:tcPr>
                </a:tc>
              </a:tr>
              <a:tr h="719370">
                <a:tc>
                  <a:txBody>
                    <a:bodyPr/>
                    <a:lstStyle/>
                    <a:p>
                      <a:pPr marL="0" marR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Gross Area (sq. ft.)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174,240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</a:tr>
              <a:tr h="719370">
                <a:tc>
                  <a:txBody>
                    <a:bodyPr/>
                    <a:lstStyle/>
                    <a:p>
                      <a:pPr marL="0" marR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Number of EBUs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(174,240 sq. ft./ 3,900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EBU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= 44.67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19370">
                <a:tc>
                  <a:txBody>
                    <a:bodyPr/>
                    <a:lstStyle/>
                    <a:p>
                      <a:pPr marL="0" marR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Current Annual Fee 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$0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</a:tr>
              <a:tr h="719370">
                <a:tc>
                  <a:txBody>
                    <a:bodyPr/>
                    <a:lstStyle/>
                    <a:p>
                      <a:pPr marL="0" marR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Calculated Annual Fee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$1,811.00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1123">
                <a:tc>
                  <a:txBody>
                    <a:bodyPr/>
                    <a:lstStyle/>
                    <a:p>
                      <a:pPr marL="0" marR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 Difference 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$1,811.00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</a:tr>
            </a:tbl>
          </a:graphicData>
        </a:graphic>
      </p:graphicFrame>
      <p:pic>
        <p:nvPicPr>
          <p:cNvPr id="6" name="Picture 5" descr="A picture containing green, board, kite, young&#10;&#10;Description automatically generated"/>
          <p:cNvPicPr/>
          <p:nvPr/>
        </p:nvPicPr>
        <p:blipFill>
          <a:blip r:embed="rId1"/>
          <a:stretch>
            <a:fillRect/>
          </a:stretch>
        </p:blipFill>
        <p:spPr>
          <a:xfrm>
            <a:off x="304800" y="2133600"/>
            <a:ext cx="5943600" cy="294830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  <a:headEnd/>
            <a:tailEnd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0" y="0"/>
            <a:ext cx="12192000" cy="1148551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Stormwater Fee Summary 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28600" y="2052935"/>
          <a:ext cx="11463920" cy="3405949"/>
        </p:xfrm>
        <a:graphic>
          <a:graphicData uri="http://schemas.openxmlformats.org/drawingml/2006/table">
            <a:tbl>
              <a:tblPr firstRow="1" firstCol="1" bandRow="1"/>
              <a:tblGrid>
                <a:gridCol w="4317580"/>
                <a:gridCol w="1429268"/>
                <a:gridCol w="1429268"/>
                <a:gridCol w="1429268"/>
                <a:gridCol w="1429268"/>
                <a:gridCol w="1429268"/>
              </a:tblGrid>
              <a:tr h="766465">
                <a:tc>
                  <a:txBody>
                    <a:bodyPr/>
                    <a:lstStyle/>
                    <a:p>
                      <a:pPr marL="0" marR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Fee Type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2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FY 2022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2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FY 2023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2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FY 2024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2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FY 2025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2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FY 2026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22"/>
                    </a:solidFill>
                  </a:tcPr>
                </a:tc>
              </a:tr>
              <a:tr h="575713">
                <a:tc>
                  <a:txBody>
                    <a:bodyPr/>
                    <a:lstStyle/>
                    <a:p>
                      <a:pPr marL="0" marR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Vacant Fee (Per 3,900 sq. fts of vacant) 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$40.54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$60.81 </a:t>
                      </a:r>
                      <a:endParaRPr lang="en-US" sz="16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$85.13 </a:t>
                      </a:r>
                      <a:endParaRPr lang="en-US" sz="16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$87.68 </a:t>
                      </a:r>
                      <a:endParaRPr lang="en-US" sz="16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$90.31 </a:t>
                      </a:r>
                      <a:endParaRPr lang="en-US" sz="16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</a:tr>
              <a:tr h="912345">
                <a:tc>
                  <a:txBody>
                    <a:bodyPr/>
                    <a:lstStyle/>
                    <a:p>
                      <a:pPr marL="0" marR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Non-Single Family Fee (Per 3,900 sq. ft. of Impervious)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$139.78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$209.67 </a:t>
                      </a:r>
                      <a:endParaRPr lang="en-US" sz="16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$293.54 </a:t>
                      </a:r>
                      <a:endParaRPr lang="en-US" sz="16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$302.35 </a:t>
                      </a:r>
                      <a:endParaRPr lang="en-US" sz="16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$311.42 </a:t>
                      </a:r>
                      <a:endParaRPr lang="en-US" sz="16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5713">
                <a:tc>
                  <a:txBody>
                    <a:bodyPr/>
                    <a:lstStyle/>
                    <a:p>
                      <a:pPr marL="0" marR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Single Family Tier 1 (400 – 2,900 sq. ft.)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$71.29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$106.94 </a:t>
                      </a:r>
                      <a:endParaRPr lang="en-US" sz="16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$149.72 </a:t>
                      </a:r>
                      <a:endParaRPr lang="en-US" sz="16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$154.21 </a:t>
                      </a:r>
                      <a:endParaRPr lang="en-US" sz="16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$158.84 </a:t>
                      </a:r>
                      <a:endParaRPr lang="en-US" sz="16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</a:tr>
              <a:tr h="575713">
                <a:tc>
                  <a:txBody>
                    <a:bodyPr/>
                    <a:lstStyle/>
                    <a:p>
                      <a:pPr marL="0" marR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Single Family Tier 2 (2,901 &amp; Greater sq. ft.)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$139.78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$209.67 </a:t>
                      </a:r>
                      <a:endParaRPr lang="en-US" sz="16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$293.54 </a:t>
                      </a:r>
                      <a:endParaRPr lang="en-US" sz="16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$302.35 </a:t>
                      </a:r>
                      <a:endParaRPr lang="en-US" sz="16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$311.42 </a:t>
                      </a:r>
                      <a:endParaRPr lang="en-US" sz="16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A7A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0" y="0"/>
            <a:ext cx="12192000" cy="1148551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Stormwater Fee Survey 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3" name="Chart 2"/>
          <p:cNvGraphicFramePr/>
          <p:nvPr/>
        </p:nvGraphicFramePr>
        <p:xfrm>
          <a:off x="0" y="1148551"/>
          <a:ext cx="12192000" cy="57094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34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5486400"/>
            <a:ext cx="12170229" cy="685800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en-US" b="1" dirty="0"/>
              <a:t>Billing Methodology </a:t>
            </a:r>
            <a:endParaRPr lang="en-US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0" y="0"/>
            <a:ext cx="12192000" cy="1148551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Key Issues and Proposed Solutions 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948" y="6224662"/>
            <a:ext cx="1382849" cy="335658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 flipV="1">
            <a:off x="8423275" y="1174747"/>
            <a:ext cx="203200" cy="104775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Table 4"/>
          <p:cNvGraphicFramePr>
            <a:graphicFrameLocks noGrp="1"/>
          </p:cNvGraphicFramePr>
          <p:nvPr/>
        </p:nvGraphicFramePr>
        <p:xfrm>
          <a:off x="838200" y="1981200"/>
          <a:ext cx="10515600" cy="2667000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5257800"/>
                <a:gridCol w="5257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Issue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Solution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800" dirty="0"/>
                        <a:t>Stormwater Fund is not self sustaining</a:t>
                      </a:r>
                      <a:endParaRPr lang="en-US" sz="1800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Increase rate revenues to provide a sustainable level of funding by FY23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800" dirty="0"/>
                        <a:t>Annual support from Water &amp; Sewer Fund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800" dirty="0"/>
                        <a:t>Phase out Water &amp; Sewer Fund support by FY23</a:t>
                      </a:r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800" dirty="0"/>
                        <a:t>Large unfunded list of capital projects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Increase in-house resources</a:t>
                      </a:r>
                      <a:endParaRPr lang="en-US" dirty="0"/>
                    </a:p>
                    <a:p>
                      <a:r>
                        <a:rPr lang="en-US" dirty="0"/>
                        <a:t>Increase rates to fund projects</a:t>
                      </a:r>
                      <a:endParaRPr lang="en-US" dirty="0"/>
                    </a:p>
                    <a:p>
                      <a:r>
                        <a:rPr lang="en-US" dirty="0"/>
                        <a:t>Secure additional grants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No reserve for emergencies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Work up to a 3-month </a:t>
                      </a:r>
                      <a:r>
                        <a:rPr lang="en-US" dirty="0" err="1"/>
                        <a:t>O&amp;M</a:t>
                      </a:r>
                      <a:r>
                        <a:rPr lang="en-US" dirty="0"/>
                        <a:t> reserve by FY24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0" y="0"/>
            <a:ext cx="12192000" cy="1148551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Billing Methodology 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: Rounded Corners 5"/>
          <p:cNvSpPr/>
          <p:nvPr/>
        </p:nvSpPr>
        <p:spPr>
          <a:xfrm>
            <a:off x="1378898" y="1527154"/>
            <a:ext cx="3810000" cy="381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Utility Billing – Current City Method </a:t>
            </a:r>
            <a:endParaRPr lang="en-US" sz="1600" dirty="0"/>
          </a:p>
        </p:txBody>
      </p:sp>
      <p:sp>
        <p:nvSpPr>
          <p:cNvPr id="8" name="Rectangle: Rounded Corners 7"/>
          <p:cNvSpPr/>
          <p:nvPr/>
        </p:nvSpPr>
        <p:spPr>
          <a:xfrm>
            <a:off x="5253834" y="1524000"/>
            <a:ext cx="3810000" cy="3841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Non-Ad Valorem Assessment </a:t>
            </a:r>
            <a:endParaRPr lang="en-US" sz="1600" dirty="0"/>
          </a:p>
        </p:txBody>
      </p:sp>
      <p:sp>
        <p:nvSpPr>
          <p:cNvPr id="9" name="Rectangle: Rounded Corners 8"/>
          <p:cNvSpPr/>
          <p:nvPr/>
        </p:nvSpPr>
        <p:spPr>
          <a:xfrm>
            <a:off x="511719" y="1967338"/>
            <a:ext cx="789709" cy="139917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PRO</a:t>
            </a:r>
            <a:endParaRPr lang="en-US" dirty="0"/>
          </a:p>
        </p:txBody>
      </p:sp>
      <p:sp>
        <p:nvSpPr>
          <p:cNvPr id="10" name="Rectangle: Rounded Corners 9"/>
          <p:cNvSpPr/>
          <p:nvPr/>
        </p:nvSpPr>
        <p:spPr>
          <a:xfrm>
            <a:off x="484510" y="4481938"/>
            <a:ext cx="789709" cy="1309262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CON</a:t>
            </a:r>
            <a:endParaRPr lang="en-US" dirty="0"/>
          </a:p>
        </p:txBody>
      </p:sp>
      <p:sp>
        <p:nvSpPr>
          <p:cNvPr id="11" name="Rectangle: Rounded Corners 10"/>
          <p:cNvSpPr/>
          <p:nvPr/>
        </p:nvSpPr>
        <p:spPr>
          <a:xfrm>
            <a:off x="1380422" y="1967338"/>
            <a:ext cx="3810000" cy="3810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Easier to Change the Fee</a:t>
            </a:r>
            <a:endParaRPr lang="en-US" sz="16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5273565" y="4202034"/>
            <a:ext cx="3830013" cy="1284366"/>
            <a:chOff x="5898926" y="4555823"/>
            <a:chExt cx="3830013" cy="1284366"/>
          </a:xfrm>
        </p:grpSpPr>
        <p:sp>
          <p:nvSpPr>
            <p:cNvPr id="27" name="Rectangle: Rounded Corners 26"/>
            <p:cNvSpPr/>
            <p:nvPr/>
          </p:nvSpPr>
          <p:spPr>
            <a:xfrm>
              <a:off x="5898926" y="4555823"/>
              <a:ext cx="3810000" cy="381000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/>
                <a:t>Strict Timeline </a:t>
              </a:r>
              <a:endParaRPr lang="en-US" sz="1600" dirty="0"/>
            </a:p>
          </p:txBody>
        </p:sp>
        <p:sp>
          <p:nvSpPr>
            <p:cNvPr id="28" name="Rectangle: Rounded Corners 27"/>
            <p:cNvSpPr/>
            <p:nvPr/>
          </p:nvSpPr>
          <p:spPr>
            <a:xfrm>
              <a:off x="5908350" y="5007506"/>
              <a:ext cx="3810000" cy="381000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/>
                <a:t>Public Notice  </a:t>
              </a:r>
              <a:endParaRPr lang="en-US" sz="1600" dirty="0"/>
            </a:p>
          </p:txBody>
        </p:sp>
        <p:sp>
          <p:nvSpPr>
            <p:cNvPr id="29" name="Rectangle: Rounded Corners 28"/>
            <p:cNvSpPr/>
            <p:nvPr/>
          </p:nvSpPr>
          <p:spPr>
            <a:xfrm>
              <a:off x="5918939" y="5459189"/>
              <a:ext cx="3810000" cy="381000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/>
                <a:t>Tax Collector Cost </a:t>
              </a:r>
              <a:endParaRPr lang="en-US" sz="16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371600" y="4191000"/>
            <a:ext cx="3827566" cy="1905000"/>
            <a:chOff x="1996961" y="4544789"/>
            <a:chExt cx="3827566" cy="1905000"/>
          </a:xfrm>
        </p:grpSpPr>
        <p:sp>
          <p:nvSpPr>
            <p:cNvPr id="23" name="Rectangle: Rounded Corners 22"/>
            <p:cNvSpPr/>
            <p:nvPr/>
          </p:nvSpPr>
          <p:spPr>
            <a:xfrm>
              <a:off x="2014527" y="5001989"/>
              <a:ext cx="3810000" cy="381000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/>
                <a:t>Collection Issues / Write-off </a:t>
              </a:r>
              <a:endParaRPr lang="en-US" sz="1600" dirty="0"/>
            </a:p>
          </p:txBody>
        </p:sp>
        <p:sp>
          <p:nvSpPr>
            <p:cNvPr id="24" name="Rectangle: Rounded Corners 23"/>
            <p:cNvSpPr/>
            <p:nvPr/>
          </p:nvSpPr>
          <p:spPr>
            <a:xfrm>
              <a:off x="2004259" y="4544789"/>
              <a:ext cx="3810000" cy="398016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/>
                <a:t>Difficult to Manage and Update</a:t>
              </a:r>
              <a:endParaRPr lang="en-US" sz="1600" dirty="0"/>
            </a:p>
          </p:txBody>
        </p:sp>
        <p:sp>
          <p:nvSpPr>
            <p:cNvPr id="25" name="Rectangle: Rounded Corners 24"/>
            <p:cNvSpPr/>
            <p:nvPr/>
          </p:nvSpPr>
          <p:spPr>
            <a:xfrm>
              <a:off x="2004259" y="5442173"/>
              <a:ext cx="3813048" cy="474216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/>
                <a:t>Nonactive Utility Customers Are Not Billed/Paying Fee</a:t>
              </a:r>
              <a:endParaRPr lang="en-US" sz="1600" dirty="0"/>
            </a:p>
          </p:txBody>
        </p:sp>
        <p:sp>
          <p:nvSpPr>
            <p:cNvPr id="26" name="Rectangle: Rounded Corners 25"/>
            <p:cNvSpPr/>
            <p:nvPr/>
          </p:nvSpPr>
          <p:spPr>
            <a:xfrm>
              <a:off x="1996961" y="5951883"/>
              <a:ext cx="3813048" cy="497906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/>
                <a:t>Reduced Revenue and Subsidized by Others</a:t>
              </a:r>
              <a:endParaRPr lang="en-US" sz="16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265098" y="1967338"/>
            <a:ext cx="3818467" cy="2147462"/>
            <a:chOff x="5890459" y="2321127"/>
            <a:chExt cx="3818467" cy="2147462"/>
          </a:xfrm>
        </p:grpSpPr>
        <p:sp>
          <p:nvSpPr>
            <p:cNvPr id="18" name="Rectangle: Rounded Corners 17"/>
            <p:cNvSpPr/>
            <p:nvPr/>
          </p:nvSpPr>
          <p:spPr>
            <a:xfrm>
              <a:off x="5890459" y="2767449"/>
              <a:ext cx="3810000" cy="381000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/>
                <a:t>High Collection Rate</a:t>
              </a:r>
              <a:endParaRPr lang="en-US" sz="1600" dirty="0"/>
            </a:p>
          </p:txBody>
        </p:sp>
        <p:sp>
          <p:nvSpPr>
            <p:cNvPr id="19" name="Rectangle: Rounded Corners 18"/>
            <p:cNvSpPr/>
            <p:nvPr/>
          </p:nvSpPr>
          <p:spPr>
            <a:xfrm>
              <a:off x="5890459" y="3213771"/>
              <a:ext cx="3810000" cy="381000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/>
                <a:t>Lower Staff Administration </a:t>
              </a:r>
              <a:endParaRPr lang="en-US" sz="1600" dirty="0"/>
            </a:p>
          </p:txBody>
        </p:sp>
        <p:sp>
          <p:nvSpPr>
            <p:cNvPr id="20" name="Rectangle: Rounded Corners 19"/>
            <p:cNvSpPr/>
            <p:nvPr/>
          </p:nvSpPr>
          <p:spPr>
            <a:xfrm>
              <a:off x="5898926" y="3660092"/>
              <a:ext cx="3810000" cy="381000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/>
                <a:t>Updated With Tax Roll </a:t>
              </a:r>
              <a:endParaRPr lang="en-US" sz="1600" dirty="0"/>
            </a:p>
          </p:txBody>
        </p:sp>
        <p:sp>
          <p:nvSpPr>
            <p:cNvPr id="21" name="Rectangle: Rounded Corners 20"/>
            <p:cNvSpPr/>
            <p:nvPr/>
          </p:nvSpPr>
          <p:spPr>
            <a:xfrm>
              <a:off x="5890459" y="2321127"/>
              <a:ext cx="3810000" cy="381000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/>
                <a:t>Greater Accuracy and More Equitable</a:t>
              </a:r>
              <a:endParaRPr lang="en-US" sz="1600" dirty="0"/>
            </a:p>
          </p:txBody>
        </p:sp>
        <p:sp>
          <p:nvSpPr>
            <p:cNvPr id="22" name="Rectangle: Rounded Corners 21"/>
            <p:cNvSpPr/>
            <p:nvPr/>
          </p:nvSpPr>
          <p:spPr>
            <a:xfrm>
              <a:off x="5898926" y="4106413"/>
              <a:ext cx="3810000" cy="362176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/>
                <a:t>Property Owner vs. Renter Paying </a:t>
              </a:r>
              <a:endParaRPr lang="en-US" sz="16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253834" y="1398811"/>
            <a:ext cx="6465205" cy="568527"/>
            <a:chOff x="5879195" y="1752600"/>
            <a:chExt cx="6465205" cy="568527"/>
          </a:xfrm>
        </p:grpSpPr>
        <p:sp>
          <p:nvSpPr>
            <p:cNvPr id="16" name="Rectangle: Rounded Corners 15"/>
            <p:cNvSpPr/>
            <p:nvPr/>
          </p:nvSpPr>
          <p:spPr>
            <a:xfrm>
              <a:off x="5879195" y="1801589"/>
              <a:ext cx="3849744" cy="519538"/>
            </a:xfrm>
            <a:prstGeom prst="roundRect">
              <a:avLst/>
            </a:prstGeom>
            <a:noFill/>
            <a:ln w="762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7" name="TextBox 6"/>
            <p:cNvSpPr txBox="1"/>
            <p:nvPr/>
          </p:nvSpPr>
          <p:spPr>
            <a:xfrm>
              <a:off x="9906000" y="1752600"/>
              <a:ext cx="2438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dirty="0">
                  <a:solidFill>
                    <a:srgbClr val="00B0F0"/>
                  </a:solidFill>
                </a:rPr>
                <a:t>Recommended</a:t>
              </a:r>
              <a:r>
                <a:rPr lang="en-US" dirty="0"/>
                <a:t> 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0" y="0"/>
            <a:ext cx="12192000" cy="1148551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Non-Ad Valorem Timeline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Content Placeholder 2"/>
          <p:cNvSpPr txBox="1"/>
          <p:nvPr/>
        </p:nvSpPr>
        <p:spPr>
          <a:xfrm>
            <a:off x="76200" y="1409700"/>
            <a:ext cx="11582400" cy="5295900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rgbClr val="222222"/>
                </a:solidFill>
                <a:latin typeface="+mn-lt"/>
                <a:ea typeface="+mn-ea"/>
                <a:cs typeface="+mn-cs"/>
              </a:defRPr>
            </a:lvl1pPr>
            <a:lvl2pPr marL="557530" indent="-21463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rgbClr val="22222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22222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chemeClr val="tx2"/>
              </a:buClr>
              <a:buSzPct val="110000"/>
              <a:buFont typeface="Courier New" panose="02070309020205020404" pitchFamily="49" charset="0"/>
              <a:buChar char="o"/>
            </a:pPr>
            <a:r>
              <a:rPr lang="en-US" sz="1800" dirty="0"/>
              <a:t>By June 1 – property appraiser provide City with list of names and addresses of property owners. </a:t>
            </a:r>
            <a:r>
              <a:rPr lang="en-US" sz="1800" i="1" dirty="0"/>
              <a:t>F.S. 197.3632 (3)(b)</a:t>
            </a:r>
            <a:endParaRPr lang="en-US" sz="1800" i="1" dirty="0"/>
          </a:p>
          <a:p>
            <a:pPr marL="342900" indent="-342900">
              <a:buClr>
                <a:schemeClr val="tx2"/>
              </a:buClr>
              <a:buSzPct val="110000"/>
              <a:buFont typeface="Courier New" panose="02070309020205020404" pitchFamily="49" charset="0"/>
              <a:buChar char="o"/>
            </a:pPr>
            <a:endParaRPr lang="en-US" sz="1800" i="1" dirty="0"/>
          </a:p>
          <a:p>
            <a:pPr marL="342900" lvl="0" indent="-342900">
              <a:buClr>
                <a:schemeClr val="tx2"/>
              </a:buClr>
              <a:buFont typeface="Courier New" panose="02070309020205020404" pitchFamily="49" charset="0"/>
              <a:buChar char="o"/>
            </a:pPr>
            <a:r>
              <a:rPr lang="en-US" sz="1800" dirty="0"/>
              <a:t>Between January 1 and September 15 - Public hearing to adopt non-ad valorem assessment roll </a:t>
            </a:r>
            <a:r>
              <a:rPr lang="en-US" sz="1800" i="1" dirty="0"/>
              <a:t>F.S. 197.3632 (4)(a)</a:t>
            </a:r>
            <a:r>
              <a:rPr lang="en-US" sz="1800" dirty="0"/>
              <a:t> </a:t>
            </a:r>
            <a:endParaRPr lang="en-US" sz="1800" dirty="0"/>
          </a:p>
          <a:p>
            <a:pPr marL="900430" lvl="1" indent="-342900">
              <a:buClr>
                <a:schemeClr val="tx2"/>
              </a:buClr>
              <a:buFont typeface="Courier New" panose="02070309020205020404" pitchFamily="49" charset="0"/>
              <a:buChar char="o"/>
            </a:pPr>
            <a:r>
              <a:rPr lang="en-US" sz="1800" dirty="0"/>
              <a:t>20 days prior to public hearing - Noticing for the Public Hearing to adopt non-ad valorem assessment including first-class mail to all parcel owners and publication in newspaper </a:t>
            </a:r>
            <a:r>
              <a:rPr lang="en-US" sz="1800" i="1" dirty="0"/>
              <a:t>F.S. 197.3632 (4)(b)</a:t>
            </a:r>
            <a:endParaRPr lang="en-US" sz="1800" i="1" dirty="0"/>
          </a:p>
          <a:p>
            <a:pPr marL="900430" lvl="1" indent="-342900">
              <a:buClr>
                <a:schemeClr val="tx2"/>
              </a:buClr>
              <a:buFont typeface="Courier New" panose="02070309020205020404" pitchFamily="49" charset="0"/>
              <a:buChar char="o"/>
            </a:pPr>
            <a:endParaRPr lang="en-US" sz="1800" dirty="0"/>
          </a:p>
          <a:p>
            <a:pPr marL="342900" lvl="0" indent="-342900">
              <a:buClr>
                <a:schemeClr val="tx2"/>
              </a:buClr>
              <a:buFont typeface="Courier New" panose="02070309020205020404" pitchFamily="49" charset="0"/>
              <a:buChar char="o"/>
            </a:pPr>
            <a:r>
              <a:rPr lang="en-US" sz="1800" dirty="0"/>
              <a:t>By September 15 - Certification of a non-ad valorem assessment roll to tax collector </a:t>
            </a:r>
            <a:r>
              <a:rPr lang="en-US" sz="1800" i="1" dirty="0"/>
              <a:t>F.S. 197.3632 (5)(a)</a:t>
            </a:r>
            <a:endParaRPr lang="en-US" sz="1800" i="1" dirty="0"/>
          </a:p>
          <a:p>
            <a:pPr marL="342900" lvl="0" indent="-342900">
              <a:buClr>
                <a:schemeClr val="tx2"/>
              </a:buClr>
              <a:buFont typeface="Courier New" panose="02070309020205020404" pitchFamily="49" charset="0"/>
              <a:buChar char="o"/>
            </a:pPr>
            <a:endParaRPr lang="en-US" sz="1800" dirty="0"/>
          </a:p>
          <a:p>
            <a:pPr marL="342900" lvl="0" indent="-342900">
              <a:buClr>
                <a:schemeClr val="tx2"/>
              </a:buClr>
              <a:buFont typeface="Courier New" panose="02070309020205020404" pitchFamily="49" charset="0"/>
              <a:buChar char="o"/>
            </a:pPr>
            <a:r>
              <a:rPr lang="en-US" sz="1800" dirty="0"/>
              <a:t>By December 15 - Tax collector shall provide non-ad valorem assessment roll to City </a:t>
            </a:r>
            <a:r>
              <a:rPr lang="en-US" sz="1800" i="1" dirty="0"/>
              <a:t>F.S. 197.3632 (5)(b)</a:t>
            </a:r>
            <a:endParaRPr lang="en-US" sz="1800" dirty="0"/>
          </a:p>
          <a:p>
            <a:pPr marL="171450"/>
            <a:endParaRPr lang="en-US" sz="2400" dirty="0">
              <a:latin typeface="Century Gothic" panose="020B0502020202020204" pitchFamily="34" charset="0"/>
            </a:endParaRPr>
          </a:p>
          <a:p>
            <a:pPr marL="457200" indent="-285750">
              <a:buFont typeface="Wingdings" panose="05000000000000000000" pitchFamily="2" charset="2"/>
              <a:buChar char="§"/>
            </a:pPr>
            <a:endParaRPr lang="en-US" sz="1200" dirty="0">
              <a:latin typeface="Century Gothic" panose="020B0502020202020204" pitchFamily="34" charset="0"/>
            </a:endParaRPr>
          </a:p>
          <a:p>
            <a:pPr marL="171450"/>
            <a:endParaRPr lang="en-US" sz="2400" dirty="0">
              <a:latin typeface="Century Gothic" panose="020B0502020202020204" pitchFamily="34" charset="0"/>
            </a:endParaRPr>
          </a:p>
          <a:p>
            <a:pPr marL="171450"/>
            <a:endParaRPr lang="en-US" sz="2400" dirty="0">
              <a:latin typeface="Century Gothic" panose="020B0502020202020204" pitchFamily="34" charset="0"/>
            </a:endParaRPr>
          </a:p>
          <a:p>
            <a:pPr marL="457200" indent="-285750">
              <a:buFont typeface="Wingdings" panose="05000000000000000000" pitchFamily="2" charset="2"/>
              <a:buChar char="§"/>
            </a:pPr>
            <a:endParaRPr lang="en-US" sz="2400" dirty="0">
              <a:latin typeface="Century Gothic" panose="020B0502020202020204" pitchFamily="34" charset="0"/>
            </a:endParaRPr>
          </a:p>
          <a:p>
            <a:pPr marL="45720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2" y="0"/>
            <a:ext cx="12170228" cy="6858000"/>
          </a:xfrm>
          <a:prstGeom prst="rect">
            <a:avLst/>
          </a:prstGeom>
        </p:spPr>
      </p:pic>
      <p:sp>
        <p:nvSpPr>
          <p:cNvPr id="6" name="Title 1"/>
          <p:cNvSpPr txBox="1"/>
          <p:nvPr/>
        </p:nvSpPr>
        <p:spPr>
          <a:xfrm>
            <a:off x="-1" y="5486400"/>
            <a:ext cx="12170229" cy="685800"/>
          </a:xfrm>
          <a:prstGeom prst="rect">
            <a:avLst/>
          </a:prstGeom>
          <a:solidFill>
            <a:schemeClr val="tx1"/>
          </a:solidFill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0" kern="1200" cap="none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Impact Fee </a:t>
            </a:r>
            <a:endParaRPr lang="en-US" b="1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0" y="0"/>
            <a:ext cx="12192000" cy="1148551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Updated Impact Fees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" name="Chart 4"/>
          <p:cNvGraphicFramePr/>
          <p:nvPr/>
        </p:nvGraphicFramePr>
        <p:xfrm>
          <a:off x="533400" y="1371600"/>
          <a:ext cx="11125200" cy="236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6" name="Chart 5"/>
          <p:cNvGraphicFramePr/>
          <p:nvPr/>
        </p:nvGraphicFramePr>
        <p:xfrm>
          <a:off x="533400" y="3810000"/>
          <a:ext cx="111252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0" y="0"/>
            <a:ext cx="12192000" cy="1148551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Impact Fee Recommendations 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9600" y="1340618"/>
            <a:ext cx="113538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Consider updating stormwater impact fees to match investment cost</a:t>
            </a:r>
            <a:endParaRPr lang="en-US" sz="2800" dirty="0"/>
          </a:p>
          <a:p>
            <a:r>
              <a:rPr lang="en-US" sz="2800" dirty="0"/>
              <a:t> </a:t>
            </a: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Consider a flat fee for all single-family homes </a:t>
            </a:r>
            <a:endParaRPr lang="en-US" sz="2800" dirty="0"/>
          </a:p>
          <a:p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Monies should only be used for growth related capital</a:t>
            </a:r>
            <a:endParaRPr lang="en-US" sz="2800" dirty="0"/>
          </a:p>
          <a:p>
            <a:r>
              <a:rPr lang="en-US" sz="2800" dirty="0"/>
              <a:t> </a:t>
            </a: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Fees should be updated every 5-7 years to account for changes</a:t>
            </a:r>
            <a:endParaRPr lang="en-US" sz="2800" dirty="0"/>
          </a:p>
          <a:p>
            <a:endParaRPr lang="en-US" sz="12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4" b="7699"/>
          <a:stretch>
            <a:fillRect/>
          </a:stretch>
        </p:blipFill>
        <p:spPr>
          <a:xfrm>
            <a:off x="-69499" y="0"/>
            <a:ext cx="12261499" cy="6913721"/>
          </a:xfrm>
          <a:prstGeom prst="rect">
            <a:avLst/>
          </a:prstGeom>
        </p:spPr>
      </p:pic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13" name="Text Placeholder 2"/>
          <p:cNvGraphicFramePr/>
          <p:nvPr/>
        </p:nvGraphicFramePr>
        <p:xfrm>
          <a:off x="111512" y="1539892"/>
          <a:ext cx="11734801" cy="4602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" name="Title 3"/>
          <p:cNvSpPr>
            <a:spLocks noGrp="1"/>
          </p:cNvSpPr>
          <p:nvPr>
            <p:ph type="title"/>
          </p:nvPr>
        </p:nvSpPr>
        <p:spPr>
          <a:xfrm>
            <a:off x="497712" y="629672"/>
            <a:ext cx="10972800" cy="802462"/>
          </a:xfrm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Findings</a:t>
            </a:r>
            <a:endParaRPr lang="en-US" sz="4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12" y="0"/>
            <a:ext cx="451252" cy="451252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Next Steps 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quarter" idx="13"/>
          </p:nvPr>
        </p:nvGraphicFramePr>
        <p:xfrm>
          <a:off x="304800" y="1524001"/>
          <a:ext cx="11582400" cy="5333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/>
          <p:cNvSpPr>
            <a:spLocks noGrp="1"/>
          </p:cNvSpPr>
          <p:nvPr>
            <p:ph type="title"/>
          </p:nvPr>
        </p:nvSpPr>
        <p:spPr>
          <a:xfrm>
            <a:off x="383899" y="5098804"/>
            <a:ext cx="7772400" cy="546212"/>
          </a:xfrm>
        </p:spPr>
        <p:txBody>
          <a:bodyPr>
            <a:normAutofit fontScale="90000"/>
          </a:bodyPr>
          <a:lstStyle/>
          <a:p>
            <a:r>
              <a:rPr lang="en-US" dirty="0"/>
              <a:t>Questions/Comments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147313" y="457200"/>
            <a:ext cx="3048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0" b="1" dirty="0">
                <a:solidFill>
                  <a:schemeClr val="bg1"/>
                </a:solidFill>
              </a:rPr>
              <a:t>?</a:t>
            </a:r>
            <a:endParaRPr lang="en-US" sz="300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6019800"/>
            <a:ext cx="1828800" cy="485959"/>
          </a:xfrm>
          <a:prstGeom prst="rect">
            <a:avLst/>
          </a:prstGeom>
        </p:spPr>
      </p:pic>
      <p:sp>
        <p:nvSpPr>
          <p:cNvPr id="5" name="Title 1"/>
          <p:cNvSpPr txBox="1"/>
          <p:nvPr/>
        </p:nvSpPr>
        <p:spPr>
          <a:xfrm>
            <a:off x="9226825" y="1625014"/>
            <a:ext cx="2888975" cy="584786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ED7000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/>
          </a:p>
          <a:p>
            <a:br>
              <a:rPr lang="en-US" sz="2000" dirty="0"/>
            </a:b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Kelly Westover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Manager</a:t>
            </a:r>
            <a:endParaRPr lang="en-US" sz="1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Kyle Stevens 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Consultant</a:t>
            </a:r>
            <a:endParaRPr lang="en-US" sz="1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Chris Forehand 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Panhandle Engineering </a:t>
            </a:r>
            <a:endParaRPr lang="en-US" sz="1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2"/>
          <p:cNvSpPr txBox="1"/>
          <p:nvPr/>
        </p:nvSpPr>
        <p:spPr>
          <a:xfrm>
            <a:off x="9214401" y="1435980"/>
            <a:ext cx="3053799" cy="773821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Team:</a:t>
            </a:r>
            <a:endParaRPr lang="en-US" sz="2200" b="1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0" y="0"/>
            <a:ext cx="12192000" cy="1148551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Study Overview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948" y="6522342"/>
            <a:ext cx="1382849" cy="335658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 flipV="1">
            <a:off x="8423275" y="1174747"/>
            <a:ext cx="203200" cy="104775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293105" y="4179022"/>
            <a:ext cx="3497464" cy="1283993"/>
            <a:chOff x="36841" y="1421285"/>
            <a:chExt cx="2475436" cy="925353"/>
          </a:xfrm>
        </p:grpSpPr>
        <p:sp>
          <p:nvSpPr>
            <p:cNvPr id="17" name="Chevron 23"/>
            <p:cNvSpPr/>
            <p:nvPr/>
          </p:nvSpPr>
          <p:spPr>
            <a:xfrm>
              <a:off x="36841" y="1421285"/>
              <a:ext cx="2475436" cy="925353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Chevron 4"/>
            <p:cNvSpPr/>
            <p:nvPr/>
          </p:nvSpPr>
          <p:spPr>
            <a:xfrm>
              <a:off x="499518" y="1421285"/>
              <a:ext cx="1550083" cy="9253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008" tIns="21336" rIns="0" bIns="21336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kern="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Revenue Requirements</a:t>
              </a:r>
              <a:endParaRPr lang="en-US" sz="1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124200" y="4177687"/>
            <a:ext cx="6144774" cy="2677742"/>
            <a:chOff x="3157474" y="4177687"/>
            <a:chExt cx="6144774" cy="2677742"/>
          </a:xfrm>
        </p:grpSpPr>
        <p:grpSp>
          <p:nvGrpSpPr>
            <p:cNvPr id="20" name="Group 19"/>
            <p:cNvGrpSpPr/>
            <p:nvPr/>
          </p:nvGrpSpPr>
          <p:grpSpPr>
            <a:xfrm>
              <a:off x="5913265" y="4177687"/>
              <a:ext cx="3388983" cy="1320148"/>
              <a:chOff x="3983114" y="1397575"/>
              <a:chExt cx="2398655" cy="951409"/>
            </a:xfrm>
          </p:grpSpPr>
          <p:sp>
            <p:nvSpPr>
              <p:cNvPr id="21" name="Chevron 26"/>
              <p:cNvSpPr/>
              <p:nvPr/>
            </p:nvSpPr>
            <p:spPr>
              <a:xfrm>
                <a:off x="3983114" y="1397575"/>
                <a:ext cx="2398655" cy="925353"/>
              </a:xfrm>
              <a:prstGeom prst="chevron">
                <a:avLst/>
              </a:prstGeom>
              <a:solidFill>
                <a:schemeClr val="tx1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2" name="Chevron 4"/>
              <p:cNvSpPr/>
              <p:nvPr/>
            </p:nvSpPr>
            <p:spPr>
              <a:xfrm>
                <a:off x="4471155" y="1423631"/>
                <a:ext cx="1473302" cy="92535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64008" tIns="21336" rIns="21336" bIns="21336" numCol="1" spcCol="1270" anchor="ctr" anchorCtr="0">
                <a:noAutofit/>
              </a:bodyPr>
              <a:lstStyle/>
              <a:p>
                <a:pPr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600" b="1" kern="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Fee Structure </a:t>
                </a:r>
                <a:endParaRPr lang="en-US" sz="1600" b="1" kern="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3157474" y="5510604"/>
              <a:ext cx="5402489" cy="1344825"/>
              <a:chOff x="2338603" y="2297000"/>
              <a:chExt cx="5402489" cy="1584082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2338603" y="2674520"/>
                <a:ext cx="2013033" cy="1206562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5" name="Rectangle 24"/>
              <p:cNvSpPr/>
              <p:nvPr/>
            </p:nvSpPr>
            <p:spPr>
              <a:xfrm>
                <a:off x="5728059" y="2297000"/>
                <a:ext cx="2013033" cy="120656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0" bIns="0" numCol="1" spcCol="1270" anchor="t" anchorCtr="0">
                <a:noAutofit/>
              </a:bodyPr>
              <a:lstStyle/>
              <a:p>
                <a:pPr marL="114300" lvl="1" indent="-114300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en-US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How do we charge customers? </a:t>
                </a:r>
                <a:endParaRPr 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6" name="Rectangle 25"/>
          <p:cNvSpPr/>
          <p:nvPr/>
        </p:nvSpPr>
        <p:spPr>
          <a:xfrm>
            <a:off x="8069714" y="5514415"/>
            <a:ext cx="1850707" cy="1206562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7" name="Picture 26" descr="Decorative picture of pip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1648894"/>
            <a:ext cx="4412114" cy="2216535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6005913" y="5514869"/>
            <a:ext cx="1925617" cy="1206562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7" name="Group 6"/>
          <p:cNvGrpSpPr/>
          <p:nvPr/>
        </p:nvGrpSpPr>
        <p:grpSpPr>
          <a:xfrm>
            <a:off x="8610600" y="4183492"/>
            <a:ext cx="3388983" cy="2355702"/>
            <a:chOff x="8686800" y="4183492"/>
            <a:chExt cx="3388983" cy="2355702"/>
          </a:xfrm>
        </p:grpSpPr>
        <p:grpSp>
          <p:nvGrpSpPr>
            <p:cNvPr id="6" name="Group 5"/>
            <p:cNvGrpSpPr/>
            <p:nvPr/>
          </p:nvGrpSpPr>
          <p:grpSpPr>
            <a:xfrm>
              <a:off x="8686800" y="4183492"/>
              <a:ext cx="3388983" cy="1283993"/>
              <a:chOff x="8686800" y="4183492"/>
              <a:chExt cx="3388983" cy="1283993"/>
            </a:xfrm>
          </p:grpSpPr>
          <p:sp>
            <p:nvSpPr>
              <p:cNvPr id="29" name="Chevron 26"/>
              <p:cNvSpPr/>
              <p:nvPr/>
            </p:nvSpPr>
            <p:spPr>
              <a:xfrm>
                <a:off x="8686800" y="4183492"/>
                <a:ext cx="3388983" cy="1283993"/>
              </a:xfrm>
              <a:prstGeom prst="chevron">
                <a:avLst/>
              </a:prstGeom>
              <a:solidFill>
                <a:schemeClr val="tx1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0" name="Chevron 4"/>
              <p:cNvSpPr/>
              <p:nvPr/>
            </p:nvSpPr>
            <p:spPr>
              <a:xfrm>
                <a:off x="9601200" y="4392058"/>
                <a:ext cx="1412573" cy="92535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64008" tIns="21336" rIns="21336" bIns="21336" numCol="1" spcCol="1270" anchor="ctr" anchorCtr="0">
                <a:noAutofit/>
              </a:bodyPr>
              <a:lstStyle/>
              <a:p>
                <a:pPr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600" b="1" kern="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Results</a:t>
                </a:r>
                <a:endParaRPr lang="en-US" sz="1600" b="1" kern="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1" name="Rectangle 30"/>
            <p:cNvSpPr/>
            <p:nvPr/>
          </p:nvSpPr>
          <p:spPr>
            <a:xfrm>
              <a:off x="9525000" y="5514869"/>
              <a:ext cx="2013033" cy="10243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114300" lvl="1" indent="-114300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are the customer impacts? </a:t>
              </a:r>
              <a:endPara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14300" lvl="1" indent="-114300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 are customers billed?</a:t>
              </a:r>
              <a:endPara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1169122" y="5830000"/>
            <a:ext cx="2013033" cy="1024325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8" name="Rectangle 37"/>
          <p:cNvSpPr/>
          <p:nvPr/>
        </p:nvSpPr>
        <p:spPr>
          <a:xfrm>
            <a:off x="880067" y="5514869"/>
            <a:ext cx="2013033" cy="102432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114300" lvl="1" indent="-11430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much money is  needed each year? 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124200" y="4176584"/>
            <a:ext cx="3388983" cy="2362610"/>
            <a:chOff x="3164217" y="4176584"/>
            <a:chExt cx="3388983" cy="2362610"/>
          </a:xfrm>
        </p:grpSpPr>
        <p:grpSp>
          <p:nvGrpSpPr>
            <p:cNvPr id="32" name="Group 31"/>
            <p:cNvGrpSpPr/>
            <p:nvPr/>
          </p:nvGrpSpPr>
          <p:grpSpPr>
            <a:xfrm>
              <a:off x="3164217" y="4176584"/>
              <a:ext cx="3388983" cy="1320148"/>
              <a:chOff x="3983114" y="1397575"/>
              <a:chExt cx="2398655" cy="951409"/>
            </a:xfrm>
          </p:grpSpPr>
          <p:sp>
            <p:nvSpPr>
              <p:cNvPr id="33" name="Chevron 26"/>
              <p:cNvSpPr/>
              <p:nvPr/>
            </p:nvSpPr>
            <p:spPr>
              <a:xfrm>
                <a:off x="3983114" y="1397575"/>
                <a:ext cx="2398655" cy="925353"/>
              </a:xfrm>
              <a:prstGeom prst="chevron">
                <a:avLst/>
              </a:prstGeom>
              <a:solidFill>
                <a:schemeClr val="tx1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4" name="Chevron 4"/>
              <p:cNvSpPr/>
              <p:nvPr/>
            </p:nvSpPr>
            <p:spPr>
              <a:xfrm>
                <a:off x="4471155" y="1423631"/>
                <a:ext cx="1590668" cy="92535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64008" tIns="21336" rIns="21336" bIns="21336" numCol="1" spcCol="1270" anchor="ctr" anchorCtr="0">
                <a:noAutofit/>
              </a:bodyPr>
              <a:lstStyle/>
              <a:p>
                <a:pPr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600" b="1" kern="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Fee Basis</a:t>
                </a:r>
                <a:endParaRPr lang="en-US" sz="1600" b="1" kern="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3769387" y="5514869"/>
              <a:ext cx="2013033" cy="10243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114300" lvl="1" indent="-114300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 do we measure customer’s use of the system?</a:t>
              </a:r>
              <a:endPara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sitting at a table&#10;&#10;Description automatically generated"/>
          <p:cNvPicPr/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86" b="2581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sp>
        <p:nvSpPr>
          <p:cNvPr id="6" name="Title 1"/>
          <p:cNvSpPr txBox="1"/>
          <p:nvPr/>
        </p:nvSpPr>
        <p:spPr>
          <a:xfrm>
            <a:off x="-1" y="5486400"/>
            <a:ext cx="12170229" cy="685800"/>
          </a:xfrm>
          <a:prstGeom prst="rect">
            <a:avLst/>
          </a:prstGeom>
          <a:solidFill>
            <a:schemeClr val="tx1"/>
          </a:solidFill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0" kern="1200" cap="none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 Revenue Requirements</a:t>
            </a:r>
            <a:endParaRPr lang="en-US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33400" y="5379405"/>
            <a:ext cx="11277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Limited capital funding capacity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Majority funding is from the Water &amp; Sewer Fund </a:t>
            </a:r>
            <a:endParaRPr lang="en-US" sz="2400" dirty="0"/>
          </a:p>
          <a:p>
            <a:endParaRPr lang="en-US" dirty="0"/>
          </a:p>
        </p:txBody>
      </p:sp>
      <p:graphicFrame>
        <p:nvGraphicFramePr>
          <p:cNvPr id="10" name="Chart 9"/>
          <p:cNvGraphicFramePr/>
          <p:nvPr/>
        </p:nvGraphicFramePr>
        <p:xfrm>
          <a:off x="5410200" y="1693411"/>
          <a:ext cx="6781800" cy="34711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35" name="Rectangle 34"/>
          <p:cNvSpPr/>
          <p:nvPr/>
        </p:nvSpPr>
        <p:spPr>
          <a:xfrm>
            <a:off x="0" y="0"/>
            <a:ext cx="12192000" cy="1148551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Starting Point 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8423275" y="1174747"/>
            <a:ext cx="203200" cy="104775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8069714" y="5216735"/>
            <a:ext cx="1850707" cy="1206562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aphicFrame>
        <p:nvGraphicFramePr>
          <p:cNvPr id="9" name="Chart 8"/>
          <p:cNvGraphicFramePr/>
          <p:nvPr/>
        </p:nvGraphicFramePr>
        <p:xfrm>
          <a:off x="0" y="1666239"/>
          <a:ext cx="7010400" cy="35504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Graphic spid="10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0" y="0"/>
            <a:ext cx="12192000" cy="1148551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Capital Improvement Projects   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8423275" y="1174747"/>
            <a:ext cx="203200" cy="104775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09600" y="5579391"/>
            <a:ext cx="11277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Significant needs are forecasted 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Leveraging grant funds by only budgeting local match through FY2024 </a:t>
            </a:r>
            <a:endParaRPr lang="en-US" sz="2400" dirty="0"/>
          </a:p>
          <a:p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28600" y="1279522"/>
          <a:ext cx="11658602" cy="4299865"/>
        </p:xfrm>
        <a:graphic>
          <a:graphicData uri="http://schemas.openxmlformats.org/drawingml/2006/table">
            <a:tbl>
              <a:tblPr/>
              <a:tblGrid>
                <a:gridCol w="3089261"/>
                <a:gridCol w="779031"/>
                <a:gridCol w="779031"/>
                <a:gridCol w="779031"/>
                <a:gridCol w="779031"/>
                <a:gridCol w="779031"/>
                <a:gridCol w="779031"/>
                <a:gridCol w="779031"/>
                <a:gridCol w="779031"/>
                <a:gridCol w="779031"/>
                <a:gridCol w="779031"/>
                <a:gridCol w="779031"/>
              </a:tblGrid>
              <a:tr h="2144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Description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2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FY 2021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2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FY 2022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2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FY 2023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2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FY 2024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2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FY 2025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2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FY 2026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2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FY 2027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2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FY 2028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2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FY 2029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2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FY 2030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2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FY 2031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22"/>
                    </a:solidFill>
                  </a:tcPr>
                </a:tc>
              </a:tr>
              <a:tr h="21442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Vac-Truck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$ 318,000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1442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Vermont Ave Drainage Improvements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$ 320,000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42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Outfall Dredging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$ 175,000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$ 175,000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$ 175,000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$ 250,000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$ 250,000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$ 250,000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$ 250,000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$ 250,000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$ 250,000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1442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Slip-Lining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50,000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$ 100,000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75,000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$ 250,000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$ 250,000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$ 250,000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$ 250,000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$ 250,000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$ 250,000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42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Driveway Culvert Replacement Program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50,000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50,000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75,000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$ 100,000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$ 100,000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$ 100,000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$ 100,000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$ 100,000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$ 100,000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$ 100,000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1442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19Th &amp; Montana Culvert &amp; Ditch Replacement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$ 150,000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42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Dundee Ln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14,975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37,618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1442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Indiana Ave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29,875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42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24Th St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$ 102,500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1442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Pine Forest Estates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41,250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$ 342,550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42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Bradley Circle Drainage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63,689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1442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11Th St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29,362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$ 276,211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42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Mosley Dr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47,500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1442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Acme Ln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71,132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42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1103 Wyoming Ave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80,000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1442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Mccain Creekwidening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$ 217,500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42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Aberdeen Parkway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72,500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1442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Unspecified CIP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           -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$ 200,000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$ 200,000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$ 200,000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$ 200,000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$ 200,000 </a:t>
                      </a:r>
                      <a:endParaRPr lang="en-US" sz="11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71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  <a:endParaRPr lang="en-US" sz="1100" b="1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$ 638,000 </a:t>
                      </a:r>
                      <a:endParaRPr lang="en-US" sz="1100" b="1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$ 523,421 </a:t>
                      </a:r>
                      <a:endParaRPr lang="en-US" sz="1100" b="1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$ 727,668 </a:t>
                      </a:r>
                      <a:endParaRPr lang="en-US" sz="1100" b="1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$ 644,362 </a:t>
                      </a:r>
                      <a:endParaRPr lang="en-US" sz="1100" b="1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$ 706,211 </a:t>
                      </a:r>
                      <a:endParaRPr lang="en-US" sz="1100" b="1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$ 600,000 </a:t>
                      </a:r>
                      <a:endParaRPr lang="en-US" sz="1100" b="1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$ 800,000 </a:t>
                      </a:r>
                      <a:endParaRPr lang="en-US" sz="1100" b="1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$ 800,000 </a:t>
                      </a:r>
                      <a:endParaRPr lang="en-US" sz="1100" b="1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$ 800,000 </a:t>
                      </a:r>
                      <a:endParaRPr lang="en-US" sz="1100" b="1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$ 800,000 </a:t>
                      </a:r>
                      <a:endParaRPr lang="en-US" sz="1100" b="1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$ 800,000 </a:t>
                      </a:r>
                      <a:endParaRPr lang="en-US" sz="1100" b="1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0" y="0"/>
            <a:ext cx="12192000" cy="1148551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Current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8423275" y="1174747"/>
            <a:ext cx="203200" cy="104775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320791"/>
            <a:ext cx="12192000" cy="502998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219200"/>
            <a:ext cx="12192000" cy="5192542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0" y="0"/>
            <a:ext cx="12192000" cy="1148551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Current Plan vs Last Plan w/ 100% Capital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555523" y="4038600"/>
            <a:ext cx="1120877" cy="609600"/>
          </a:xfrm>
          <a:prstGeom prst="roundRect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/>
          <p:cNvSpPr/>
          <p:nvPr/>
        </p:nvSpPr>
        <p:spPr>
          <a:xfrm>
            <a:off x="5334000" y="3645041"/>
            <a:ext cx="2514600" cy="457200"/>
          </a:xfrm>
          <a:prstGeom prst="roundRect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/>
          <p:cNvSpPr/>
          <p:nvPr/>
        </p:nvSpPr>
        <p:spPr>
          <a:xfrm>
            <a:off x="533400" y="5178980"/>
            <a:ext cx="3437792" cy="1143000"/>
          </a:xfrm>
          <a:prstGeom prst="roundRect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/>
          <p:cNvSpPr/>
          <p:nvPr/>
        </p:nvSpPr>
        <p:spPr>
          <a:xfrm>
            <a:off x="2971800" y="1981200"/>
            <a:ext cx="3124200" cy="762000"/>
          </a:xfrm>
          <a:prstGeom prst="roundRect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ustom 10">
      <a:dk1>
        <a:srgbClr val="222222"/>
      </a:dk1>
      <a:lt1>
        <a:srgbClr val="FFFFFF"/>
      </a:lt1>
      <a:dk2>
        <a:srgbClr val="ED7000"/>
      </a:dk2>
      <a:lt2>
        <a:srgbClr val="A4A09F"/>
      </a:lt2>
      <a:accent1>
        <a:srgbClr val="413E3D"/>
      </a:accent1>
      <a:accent2>
        <a:srgbClr val="FFFFFF"/>
      </a:accent2>
      <a:accent3>
        <a:srgbClr val="D8D8D8"/>
      </a:accent3>
      <a:accent4>
        <a:srgbClr val="A4A09F"/>
      </a:accent4>
      <a:accent5>
        <a:srgbClr val="7F7F7F"/>
      </a:accent5>
      <a:accent6>
        <a:srgbClr val="A4A09F"/>
      </a:accent6>
      <a:hlink>
        <a:srgbClr val="0000FF"/>
      </a:hlink>
      <a:folHlink>
        <a:srgbClr val="0000FF"/>
      </a:folHlink>
    </a:clrScheme>
    <a:fontScheme name="Refresh">
      <a:majorFont>
        <a:latin typeface="Century Gothic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presentation16_9</Template>
  <TotalTime>0</TotalTime>
  <Words>8708</Words>
  <Application>WPS Presentation</Application>
  <PresentationFormat>Widescreen</PresentationFormat>
  <Paragraphs>953</Paragraphs>
  <Slides>37</Slides>
  <Notes>32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37</vt:i4>
      </vt:variant>
    </vt:vector>
  </HeadingPairs>
  <TitlesOfParts>
    <vt:vector size="51" baseType="lpstr">
      <vt:lpstr>Arial</vt:lpstr>
      <vt:lpstr>SimSun</vt:lpstr>
      <vt:lpstr>Wingdings</vt:lpstr>
      <vt:lpstr>Century Gothic</vt:lpstr>
      <vt:lpstr>Century Gothic</vt:lpstr>
      <vt:lpstr>Microsoft YaHei</vt:lpstr>
      <vt:lpstr>Arial Unicode MS</vt:lpstr>
      <vt:lpstr>Calibri</vt:lpstr>
      <vt:lpstr>Calibri</vt:lpstr>
      <vt:lpstr>Calibri Light</vt:lpstr>
      <vt:lpstr>Times New Roman</vt:lpstr>
      <vt:lpstr>Courier New</vt:lpstr>
      <vt:lpstr>Arial</vt:lpstr>
      <vt:lpstr>Office Theme</vt:lpstr>
      <vt:lpstr>PowerPoint 演示文稿</vt:lpstr>
      <vt:lpstr>Agenda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Fee Structure and Customer Impacts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Billing Methodology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Findings</vt:lpstr>
      <vt:lpstr>Next Steps </vt:lpstr>
      <vt:lpstr>Questions/Comments</vt:lpstr>
    </vt:vector>
  </TitlesOfParts>
  <Company>Stantec Consulting Ltd.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Harden, Ethan</dc:creator>
  <cp:lastModifiedBy>jamis</cp:lastModifiedBy>
  <cp:revision>369</cp:revision>
  <dcterms:created xsi:type="dcterms:W3CDTF">2020-02-24T18:00:00Z</dcterms:created>
  <dcterms:modified xsi:type="dcterms:W3CDTF">2021-08-23T02:37:49Z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7BB6074372704E4C8C122A6FE8030855</vt:lpwstr>
  </property>
  <property fmtid="{D5CDD505-2E9C-101B-9397-08002B2CF9AE}" pid="3" name="KSOProductBuildVer">
    <vt:lpwstr>1033-11.2.0.10258</vt:lpwstr>
  </property>
</Properties>
</file>